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6" r:id="rId1"/>
  </p:sld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97" r:id="rId24"/>
    <p:sldId id="280" r:id="rId25"/>
    <p:sldId id="281"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83" r:id="rId40"/>
    <p:sldId id="282"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jpe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DFA73-AF9E-5259-E3A8-BA52C9268A8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0325769-9724-C088-9F3F-A176D45149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495CB35-144F-5233-7670-F3F41D0E6D1D}"/>
              </a:ext>
            </a:extLst>
          </p:cNvPr>
          <p:cNvSpPr>
            <a:spLocks noGrp="1"/>
          </p:cNvSpPr>
          <p:nvPr>
            <p:ph type="dt" sz="half" idx="10"/>
          </p:nvPr>
        </p:nvSpPr>
        <p:spPr/>
        <p:txBody>
          <a:bodyPr/>
          <a:lstStyle/>
          <a:p>
            <a:fld id="{7D843DC9-29AF-40DE-90EC-C5B505B56537}" type="datetimeFigureOut">
              <a:rPr lang="en-IN" smtClean="0"/>
              <a:t>24-05-2022</a:t>
            </a:fld>
            <a:endParaRPr lang="en-IN"/>
          </a:p>
        </p:txBody>
      </p:sp>
      <p:sp>
        <p:nvSpPr>
          <p:cNvPr id="5" name="Footer Placeholder 4">
            <a:extLst>
              <a:ext uri="{FF2B5EF4-FFF2-40B4-BE49-F238E27FC236}">
                <a16:creationId xmlns:a16="http://schemas.microsoft.com/office/drawing/2014/main" id="{38FF4A42-887C-F190-6FD9-0C2229416C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71F6F78-3CAD-F3A6-3D00-DF10F783A859}"/>
              </a:ext>
            </a:extLst>
          </p:cNvPr>
          <p:cNvSpPr>
            <a:spLocks noGrp="1"/>
          </p:cNvSpPr>
          <p:nvPr>
            <p:ph type="sldNum" sz="quarter" idx="12"/>
          </p:nvPr>
        </p:nvSpPr>
        <p:spPr/>
        <p:txBody>
          <a:bodyPr/>
          <a:lstStyle/>
          <a:p>
            <a:fld id="{145D9D6B-A848-4C36-BB51-2176DB233D43}" type="slidenum">
              <a:rPr lang="en-IN" smtClean="0"/>
              <a:t>‹#›</a:t>
            </a:fld>
            <a:endParaRPr lang="en-IN"/>
          </a:p>
        </p:txBody>
      </p:sp>
    </p:spTree>
    <p:extLst>
      <p:ext uri="{BB962C8B-B14F-4D97-AF65-F5344CB8AC3E}">
        <p14:creationId xmlns:p14="http://schemas.microsoft.com/office/powerpoint/2010/main" val="7015525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CF660-10DB-4120-084B-2CBCA6BFBE9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40B6AC1-E15F-47AC-49B0-5BB7E744E19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AAC5C55-6E05-85E7-D10E-BFF6E5825572}"/>
              </a:ext>
            </a:extLst>
          </p:cNvPr>
          <p:cNvSpPr>
            <a:spLocks noGrp="1"/>
          </p:cNvSpPr>
          <p:nvPr>
            <p:ph type="dt" sz="half" idx="10"/>
          </p:nvPr>
        </p:nvSpPr>
        <p:spPr/>
        <p:txBody>
          <a:bodyPr/>
          <a:lstStyle/>
          <a:p>
            <a:fld id="{7D843DC9-29AF-40DE-90EC-C5B505B56537}" type="datetimeFigureOut">
              <a:rPr lang="en-IN" smtClean="0"/>
              <a:t>24-05-2022</a:t>
            </a:fld>
            <a:endParaRPr lang="en-IN"/>
          </a:p>
        </p:txBody>
      </p:sp>
      <p:sp>
        <p:nvSpPr>
          <p:cNvPr id="5" name="Footer Placeholder 4">
            <a:extLst>
              <a:ext uri="{FF2B5EF4-FFF2-40B4-BE49-F238E27FC236}">
                <a16:creationId xmlns:a16="http://schemas.microsoft.com/office/drawing/2014/main" id="{E81BA08B-41D2-98C4-65A0-1CA8EC76952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7681C1-9731-8E73-16F4-B67F667E5CDB}"/>
              </a:ext>
            </a:extLst>
          </p:cNvPr>
          <p:cNvSpPr>
            <a:spLocks noGrp="1"/>
          </p:cNvSpPr>
          <p:nvPr>
            <p:ph type="sldNum" sz="quarter" idx="12"/>
          </p:nvPr>
        </p:nvSpPr>
        <p:spPr/>
        <p:txBody>
          <a:bodyPr/>
          <a:lstStyle/>
          <a:p>
            <a:fld id="{145D9D6B-A848-4C36-BB51-2176DB233D43}" type="slidenum">
              <a:rPr lang="en-IN" smtClean="0"/>
              <a:t>‹#›</a:t>
            </a:fld>
            <a:endParaRPr lang="en-IN"/>
          </a:p>
        </p:txBody>
      </p:sp>
    </p:spTree>
    <p:extLst>
      <p:ext uri="{BB962C8B-B14F-4D97-AF65-F5344CB8AC3E}">
        <p14:creationId xmlns:p14="http://schemas.microsoft.com/office/powerpoint/2010/main" val="2237902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C58F8D-1AA1-CE2B-CCB4-461A7520326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850E377-CEDB-1936-3B49-9D5A5A4283F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A331894-2DC6-6F2E-F362-26BACFACA228}"/>
              </a:ext>
            </a:extLst>
          </p:cNvPr>
          <p:cNvSpPr>
            <a:spLocks noGrp="1"/>
          </p:cNvSpPr>
          <p:nvPr>
            <p:ph type="dt" sz="half" idx="10"/>
          </p:nvPr>
        </p:nvSpPr>
        <p:spPr/>
        <p:txBody>
          <a:bodyPr/>
          <a:lstStyle/>
          <a:p>
            <a:fld id="{7D843DC9-29AF-40DE-90EC-C5B505B56537}" type="datetimeFigureOut">
              <a:rPr lang="en-IN" smtClean="0"/>
              <a:t>24-05-2022</a:t>
            </a:fld>
            <a:endParaRPr lang="en-IN"/>
          </a:p>
        </p:txBody>
      </p:sp>
      <p:sp>
        <p:nvSpPr>
          <p:cNvPr id="5" name="Footer Placeholder 4">
            <a:extLst>
              <a:ext uri="{FF2B5EF4-FFF2-40B4-BE49-F238E27FC236}">
                <a16:creationId xmlns:a16="http://schemas.microsoft.com/office/drawing/2014/main" id="{91DA0428-4AF9-3241-938B-873E6ED67D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FE8A14-ED19-C39D-1208-0ABB56BED94F}"/>
              </a:ext>
            </a:extLst>
          </p:cNvPr>
          <p:cNvSpPr>
            <a:spLocks noGrp="1"/>
          </p:cNvSpPr>
          <p:nvPr>
            <p:ph type="sldNum" sz="quarter" idx="12"/>
          </p:nvPr>
        </p:nvSpPr>
        <p:spPr/>
        <p:txBody>
          <a:bodyPr/>
          <a:lstStyle/>
          <a:p>
            <a:fld id="{145D9D6B-A848-4C36-BB51-2176DB233D43}" type="slidenum">
              <a:rPr lang="en-IN" smtClean="0"/>
              <a:t>‹#›</a:t>
            </a:fld>
            <a:endParaRPr lang="en-IN"/>
          </a:p>
        </p:txBody>
      </p:sp>
    </p:spTree>
    <p:extLst>
      <p:ext uri="{BB962C8B-B14F-4D97-AF65-F5344CB8AC3E}">
        <p14:creationId xmlns:p14="http://schemas.microsoft.com/office/powerpoint/2010/main" val="1745958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D3B8D-6689-5BAA-8973-635A6F30B2E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77B098C-BAE1-3684-170D-7096310C2F1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E8F4EA2-EA4D-4CB7-4A01-9DB7D324469D}"/>
              </a:ext>
            </a:extLst>
          </p:cNvPr>
          <p:cNvSpPr>
            <a:spLocks noGrp="1"/>
          </p:cNvSpPr>
          <p:nvPr>
            <p:ph type="dt" sz="half" idx="10"/>
          </p:nvPr>
        </p:nvSpPr>
        <p:spPr/>
        <p:txBody>
          <a:bodyPr/>
          <a:lstStyle/>
          <a:p>
            <a:fld id="{7D843DC9-29AF-40DE-90EC-C5B505B56537}" type="datetimeFigureOut">
              <a:rPr lang="en-IN" smtClean="0"/>
              <a:t>24-05-2022</a:t>
            </a:fld>
            <a:endParaRPr lang="en-IN"/>
          </a:p>
        </p:txBody>
      </p:sp>
      <p:sp>
        <p:nvSpPr>
          <p:cNvPr id="5" name="Footer Placeholder 4">
            <a:extLst>
              <a:ext uri="{FF2B5EF4-FFF2-40B4-BE49-F238E27FC236}">
                <a16:creationId xmlns:a16="http://schemas.microsoft.com/office/drawing/2014/main" id="{9C057CA5-02A4-E74D-27EC-C75AC506107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1320ABE-3972-CFA6-3EA8-BD08DAE745DD}"/>
              </a:ext>
            </a:extLst>
          </p:cNvPr>
          <p:cNvSpPr>
            <a:spLocks noGrp="1"/>
          </p:cNvSpPr>
          <p:nvPr>
            <p:ph type="sldNum" sz="quarter" idx="12"/>
          </p:nvPr>
        </p:nvSpPr>
        <p:spPr/>
        <p:txBody>
          <a:bodyPr/>
          <a:lstStyle/>
          <a:p>
            <a:fld id="{145D9D6B-A848-4C36-BB51-2176DB233D43}" type="slidenum">
              <a:rPr lang="en-IN" smtClean="0"/>
              <a:t>‹#›</a:t>
            </a:fld>
            <a:endParaRPr lang="en-IN"/>
          </a:p>
        </p:txBody>
      </p:sp>
    </p:spTree>
    <p:extLst>
      <p:ext uri="{BB962C8B-B14F-4D97-AF65-F5344CB8AC3E}">
        <p14:creationId xmlns:p14="http://schemas.microsoft.com/office/powerpoint/2010/main" val="2218788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C29A8-520A-9379-E772-DF2A8ED4B7F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9044BEF-D81E-B5E9-C765-803AD74D46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C839F6-CDC5-D7A5-ECCE-743BA7049D3A}"/>
              </a:ext>
            </a:extLst>
          </p:cNvPr>
          <p:cNvSpPr>
            <a:spLocks noGrp="1"/>
          </p:cNvSpPr>
          <p:nvPr>
            <p:ph type="dt" sz="half" idx="10"/>
          </p:nvPr>
        </p:nvSpPr>
        <p:spPr/>
        <p:txBody>
          <a:bodyPr/>
          <a:lstStyle/>
          <a:p>
            <a:fld id="{7D843DC9-29AF-40DE-90EC-C5B505B56537}" type="datetimeFigureOut">
              <a:rPr lang="en-IN" smtClean="0"/>
              <a:t>24-05-2022</a:t>
            </a:fld>
            <a:endParaRPr lang="en-IN"/>
          </a:p>
        </p:txBody>
      </p:sp>
      <p:sp>
        <p:nvSpPr>
          <p:cNvPr id="5" name="Footer Placeholder 4">
            <a:extLst>
              <a:ext uri="{FF2B5EF4-FFF2-40B4-BE49-F238E27FC236}">
                <a16:creationId xmlns:a16="http://schemas.microsoft.com/office/drawing/2014/main" id="{604E49B2-04F3-6B4A-E30C-87003CE2B6D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0C75073-984E-7D69-022B-EB0576B6E3D1}"/>
              </a:ext>
            </a:extLst>
          </p:cNvPr>
          <p:cNvSpPr>
            <a:spLocks noGrp="1"/>
          </p:cNvSpPr>
          <p:nvPr>
            <p:ph type="sldNum" sz="quarter" idx="12"/>
          </p:nvPr>
        </p:nvSpPr>
        <p:spPr/>
        <p:txBody>
          <a:bodyPr/>
          <a:lstStyle/>
          <a:p>
            <a:fld id="{145D9D6B-A848-4C36-BB51-2176DB233D43}" type="slidenum">
              <a:rPr lang="en-IN" smtClean="0"/>
              <a:t>‹#›</a:t>
            </a:fld>
            <a:endParaRPr lang="en-IN"/>
          </a:p>
        </p:txBody>
      </p:sp>
    </p:spTree>
    <p:extLst>
      <p:ext uri="{BB962C8B-B14F-4D97-AF65-F5344CB8AC3E}">
        <p14:creationId xmlns:p14="http://schemas.microsoft.com/office/powerpoint/2010/main" val="2374593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0AFF5-2BB3-EF62-1FB5-32BA7172600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0220D96-2A62-09B2-EC14-1C6F96AF5F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AE813B0-1B82-94BD-25ED-CA85EA8338B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808581E-21A9-5D74-41C2-D0C044125C10}"/>
              </a:ext>
            </a:extLst>
          </p:cNvPr>
          <p:cNvSpPr>
            <a:spLocks noGrp="1"/>
          </p:cNvSpPr>
          <p:nvPr>
            <p:ph type="dt" sz="half" idx="10"/>
          </p:nvPr>
        </p:nvSpPr>
        <p:spPr/>
        <p:txBody>
          <a:bodyPr/>
          <a:lstStyle/>
          <a:p>
            <a:fld id="{7D843DC9-29AF-40DE-90EC-C5B505B56537}" type="datetimeFigureOut">
              <a:rPr lang="en-IN" smtClean="0"/>
              <a:t>24-05-2022</a:t>
            </a:fld>
            <a:endParaRPr lang="en-IN"/>
          </a:p>
        </p:txBody>
      </p:sp>
      <p:sp>
        <p:nvSpPr>
          <p:cNvPr id="6" name="Footer Placeholder 5">
            <a:extLst>
              <a:ext uri="{FF2B5EF4-FFF2-40B4-BE49-F238E27FC236}">
                <a16:creationId xmlns:a16="http://schemas.microsoft.com/office/drawing/2014/main" id="{F5DDAD0E-82E8-CD12-736E-5E9425404B0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426221C-CB4E-33B7-B272-8BC2A396D10F}"/>
              </a:ext>
            </a:extLst>
          </p:cNvPr>
          <p:cNvSpPr>
            <a:spLocks noGrp="1"/>
          </p:cNvSpPr>
          <p:nvPr>
            <p:ph type="sldNum" sz="quarter" idx="12"/>
          </p:nvPr>
        </p:nvSpPr>
        <p:spPr/>
        <p:txBody>
          <a:bodyPr/>
          <a:lstStyle/>
          <a:p>
            <a:fld id="{145D9D6B-A848-4C36-BB51-2176DB233D43}" type="slidenum">
              <a:rPr lang="en-IN" smtClean="0"/>
              <a:t>‹#›</a:t>
            </a:fld>
            <a:endParaRPr lang="en-IN"/>
          </a:p>
        </p:txBody>
      </p:sp>
    </p:spTree>
    <p:extLst>
      <p:ext uri="{BB962C8B-B14F-4D97-AF65-F5344CB8AC3E}">
        <p14:creationId xmlns:p14="http://schemas.microsoft.com/office/powerpoint/2010/main" val="2496701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75B22-9D4C-DD22-C2F6-4A0F3204D71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E2DF70D-EC47-8E10-E668-B5509BE139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FF716A7-45AB-94FB-5E3F-B999A4B886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195695D-43B9-07C9-1919-CCD1AC33B8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522160-DC71-16B9-E223-FCEEA3ABF47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A0B7EEF-0B6E-E241-B24E-00BEDF5BA313}"/>
              </a:ext>
            </a:extLst>
          </p:cNvPr>
          <p:cNvSpPr>
            <a:spLocks noGrp="1"/>
          </p:cNvSpPr>
          <p:nvPr>
            <p:ph type="dt" sz="half" idx="10"/>
          </p:nvPr>
        </p:nvSpPr>
        <p:spPr/>
        <p:txBody>
          <a:bodyPr/>
          <a:lstStyle/>
          <a:p>
            <a:fld id="{7D843DC9-29AF-40DE-90EC-C5B505B56537}" type="datetimeFigureOut">
              <a:rPr lang="en-IN" smtClean="0"/>
              <a:t>24-05-2022</a:t>
            </a:fld>
            <a:endParaRPr lang="en-IN"/>
          </a:p>
        </p:txBody>
      </p:sp>
      <p:sp>
        <p:nvSpPr>
          <p:cNvPr id="8" name="Footer Placeholder 7">
            <a:extLst>
              <a:ext uri="{FF2B5EF4-FFF2-40B4-BE49-F238E27FC236}">
                <a16:creationId xmlns:a16="http://schemas.microsoft.com/office/drawing/2014/main" id="{56E96EB3-2F2F-7A6F-A293-A6EEF788692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E655827-4ABB-F6F4-FBC0-AD725BD47FF8}"/>
              </a:ext>
            </a:extLst>
          </p:cNvPr>
          <p:cNvSpPr>
            <a:spLocks noGrp="1"/>
          </p:cNvSpPr>
          <p:nvPr>
            <p:ph type="sldNum" sz="quarter" idx="12"/>
          </p:nvPr>
        </p:nvSpPr>
        <p:spPr/>
        <p:txBody>
          <a:bodyPr/>
          <a:lstStyle/>
          <a:p>
            <a:fld id="{145D9D6B-A848-4C36-BB51-2176DB233D43}" type="slidenum">
              <a:rPr lang="en-IN" smtClean="0"/>
              <a:t>‹#›</a:t>
            </a:fld>
            <a:endParaRPr lang="en-IN"/>
          </a:p>
        </p:txBody>
      </p:sp>
    </p:spTree>
    <p:extLst>
      <p:ext uri="{BB962C8B-B14F-4D97-AF65-F5344CB8AC3E}">
        <p14:creationId xmlns:p14="http://schemas.microsoft.com/office/powerpoint/2010/main" val="21392566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862D0-100A-6CAB-5909-CEC728BEB38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44EBFF7-8C10-507E-9EB4-052E2E8E31E0}"/>
              </a:ext>
            </a:extLst>
          </p:cNvPr>
          <p:cNvSpPr>
            <a:spLocks noGrp="1"/>
          </p:cNvSpPr>
          <p:nvPr>
            <p:ph type="dt" sz="half" idx="10"/>
          </p:nvPr>
        </p:nvSpPr>
        <p:spPr/>
        <p:txBody>
          <a:bodyPr/>
          <a:lstStyle/>
          <a:p>
            <a:fld id="{7D843DC9-29AF-40DE-90EC-C5B505B56537}" type="datetimeFigureOut">
              <a:rPr lang="en-IN" smtClean="0"/>
              <a:t>24-05-2022</a:t>
            </a:fld>
            <a:endParaRPr lang="en-IN"/>
          </a:p>
        </p:txBody>
      </p:sp>
      <p:sp>
        <p:nvSpPr>
          <p:cNvPr id="4" name="Footer Placeholder 3">
            <a:extLst>
              <a:ext uri="{FF2B5EF4-FFF2-40B4-BE49-F238E27FC236}">
                <a16:creationId xmlns:a16="http://schemas.microsoft.com/office/drawing/2014/main" id="{A28E2158-FD00-329F-7174-507CC689D0C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AFA12FC-BDAE-BCDF-111A-754BE5966342}"/>
              </a:ext>
            </a:extLst>
          </p:cNvPr>
          <p:cNvSpPr>
            <a:spLocks noGrp="1"/>
          </p:cNvSpPr>
          <p:nvPr>
            <p:ph type="sldNum" sz="quarter" idx="12"/>
          </p:nvPr>
        </p:nvSpPr>
        <p:spPr/>
        <p:txBody>
          <a:bodyPr/>
          <a:lstStyle/>
          <a:p>
            <a:fld id="{145D9D6B-A848-4C36-BB51-2176DB233D43}" type="slidenum">
              <a:rPr lang="en-IN" smtClean="0"/>
              <a:t>‹#›</a:t>
            </a:fld>
            <a:endParaRPr lang="en-IN"/>
          </a:p>
        </p:txBody>
      </p:sp>
    </p:spTree>
    <p:extLst>
      <p:ext uri="{BB962C8B-B14F-4D97-AF65-F5344CB8AC3E}">
        <p14:creationId xmlns:p14="http://schemas.microsoft.com/office/powerpoint/2010/main" val="26551520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BF5B3A-23AF-A508-2CF2-4ED3F40839E3}"/>
              </a:ext>
            </a:extLst>
          </p:cNvPr>
          <p:cNvSpPr>
            <a:spLocks noGrp="1"/>
          </p:cNvSpPr>
          <p:nvPr>
            <p:ph type="dt" sz="half" idx="10"/>
          </p:nvPr>
        </p:nvSpPr>
        <p:spPr/>
        <p:txBody>
          <a:bodyPr/>
          <a:lstStyle/>
          <a:p>
            <a:fld id="{7D843DC9-29AF-40DE-90EC-C5B505B56537}" type="datetimeFigureOut">
              <a:rPr lang="en-IN" smtClean="0"/>
              <a:t>24-05-2022</a:t>
            </a:fld>
            <a:endParaRPr lang="en-IN"/>
          </a:p>
        </p:txBody>
      </p:sp>
      <p:sp>
        <p:nvSpPr>
          <p:cNvPr id="3" name="Footer Placeholder 2">
            <a:extLst>
              <a:ext uri="{FF2B5EF4-FFF2-40B4-BE49-F238E27FC236}">
                <a16:creationId xmlns:a16="http://schemas.microsoft.com/office/drawing/2014/main" id="{B52A8560-C415-BDF1-552F-1947C394BBB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1A5F136-7E8B-E54D-8D56-7B889AC25683}"/>
              </a:ext>
            </a:extLst>
          </p:cNvPr>
          <p:cNvSpPr>
            <a:spLocks noGrp="1"/>
          </p:cNvSpPr>
          <p:nvPr>
            <p:ph type="sldNum" sz="quarter" idx="12"/>
          </p:nvPr>
        </p:nvSpPr>
        <p:spPr/>
        <p:txBody>
          <a:bodyPr/>
          <a:lstStyle/>
          <a:p>
            <a:fld id="{145D9D6B-A848-4C36-BB51-2176DB233D43}" type="slidenum">
              <a:rPr lang="en-IN" smtClean="0"/>
              <a:t>‹#›</a:t>
            </a:fld>
            <a:endParaRPr lang="en-IN"/>
          </a:p>
        </p:txBody>
      </p:sp>
    </p:spTree>
    <p:extLst>
      <p:ext uri="{BB962C8B-B14F-4D97-AF65-F5344CB8AC3E}">
        <p14:creationId xmlns:p14="http://schemas.microsoft.com/office/powerpoint/2010/main" val="1463582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47A2-DC34-6920-93A9-BBCA3F4109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2034F34-2E6D-1AF1-3FE8-9FA7A5EB45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6EEEB70-D747-F857-451A-5255BEED6A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FD6050-EB98-C0F6-1A08-BA1EB631EC96}"/>
              </a:ext>
            </a:extLst>
          </p:cNvPr>
          <p:cNvSpPr>
            <a:spLocks noGrp="1"/>
          </p:cNvSpPr>
          <p:nvPr>
            <p:ph type="dt" sz="half" idx="10"/>
          </p:nvPr>
        </p:nvSpPr>
        <p:spPr/>
        <p:txBody>
          <a:bodyPr/>
          <a:lstStyle/>
          <a:p>
            <a:fld id="{7D843DC9-29AF-40DE-90EC-C5B505B56537}" type="datetimeFigureOut">
              <a:rPr lang="en-IN" smtClean="0"/>
              <a:t>24-05-2022</a:t>
            </a:fld>
            <a:endParaRPr lang="en-IN"/>
          </a:p>
        </p:txBody>
      </p:sp>
      <p:sp>
        <p:nvSpPr>
          <p:cNvPr id="6" name="Footer Placeholder 5">
            <a:extLst>
              <a:ext uri="{FF2B5EF4-FFF2-40B4-BE49-F238E27FC236}">
                <a16:creationId xmlns:a16="http://schemas.microsoft.com/office/drawing/2014/main" id="{5049905C-B580-97A4-AB68-B4D59BCAB06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EFA3433-6B81-8B5C-C8F5-62E5A3167911}"/>
              </a:ext>
            </a:extLst>
          </p:cNvPr>
          <p:cNvSpPr>
            <a:spLocks noGrp="1"/>
          </p:cNvSpPr>
          <p:nvPr>
            <p:ph type="sldNum" sz="quarter" idx="12"/>
          </p:nvPr>
        </p:nvSpPr>
        <p:spPr/>
        <p:txBody>
          <a:bodyPr/>
          <a:lstStyle/>
          <a:p>
            <a:fld id="{145D9D6B-A848-4C36-BB51-2176DB233D43}" type="slidenum">
              <a:rPr lang="en-IN" smtClean="0"/>
              <a:t>‹#›</a:t>
            </a:fld>
            <a:endParaRPr lang="en-IN"/>
          </a:p>
        </p:txBody>
      </p:sp>
    </p:spTree>
    <p:extLst>
      <p:ext uri="{BB962C8B-B14F-4D97-AF65-F5344CB8AC3E}">
        <p14:creationId xmlns:p14="http://schemas.microsoft.com/office/powerpoint/2010/main" val="23289488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66D59-F2F9-CB1D-A41D-1AD2CE5659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C4214AF-CAE7-6DE3-1BDD-DD95DE4DAE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CEB272E-F73F-CA4A-F62C-AAA59205C3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3D3BA6-B94B-311E-EFB0-361D2BDD73C0}"/>
              </a:ext>
            </a:extLst>
          </p:cNvPr>
          <p:cNvSpPr>
            <a:spLocks noGrp="1"/>
          </p:cNvSpPr>
          <p:nvPr>
            <p:ph type="dt" sz="half" idx="10"/>
          </p:nvPr>
        </p:nvSpPr>
        <p:spPr/>
        <p:txBody>
          <a:bodyPr/>
          <a:lstStyle/>
          <a:p>
            <a:fld id="{7D843DC9-29AF-40DE-90EC-C5B505B56537}" type="datetimeFigureOut">
              <a:rPr lang="en-IN" smtClean="0"/>
              <a:t>24-05-2022</a:t>
            </a:fld>
            <a:endParaRPr lang="en-IN"/>
          </a:p>
        </p:txBody>
      </p:sp>
      <p:sp>
        <p:nvSpPr>
          <p:cNvPr id="6" name="Footer Placeholder 5">
            <a:extLst>
              <a:ext uri="{FF2B5EF4-FFF2-40B4-BE49-F238E27FC236}">
                <a16:creationId xmlns:a16="http://schemas.microsoft.com/office/drawing/2014/main" id="{71588163-8744-F8F3-BC85-2575FF59C56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47D27E-B508-2D1D-E5AA-F49457B30C6B}"/>
              </a:ext>
            </a:extLst>
          </p:cNvPr>
          <p:cNvSpPr>
            <a:spLocks noGrp="1"/>
          </p:cNvSpPr>
          <p:nvPr>
            <p:ph type="sldNum" sz="quarter" idx="12"/>
          </p:nvPr>
        </p:nvSpPr>
        <p:spPr/>
        <p:txBody>
          <a:bodyPr/>
          <a:lstStyle/>
          <a:p>
            <a:fld id="{145D9D6B-A848-4C36-BB51-2176DB233D43}" type="slidenum">
              <a:rPr lang="en-IN" smtClean="0"/>
              <a:t>‹#›</a:t>
            </a:fld>
            <a:endParaRPr lang="en-IN"/>
          </a:p>
        </p:txBody>
      </p:sp>
    </p:spTree>
    <p:extLst>
      <p:ext uri="{BB962C8B-B14F-4D97-AF65-F5344CB8AC3E}">
        <p14:creationId xmlns:p14="http://schemas.microsoft.com/office/powerpoint/2010/main" val="1325608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5B081D9-64A7-606C-B354-A8F1EE3209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BF96257-DF4A-21ED-F296-DDFA01CA03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8C302A-D63A-03A2-BAC7-DCFA3426C9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843DC9-29AF-40DE-90EC-C5B505B56537}" type="datetimeFigureOut">
              <a:rPr lang="en-IN" smtClean="0"/>
              <a:t>24-05-2022</a:t>
            </a:fld>
            <a:endParaRPr lang="en-IN"/>
          </a:p>
        </p:txBody>
      </p:sp>
      <p:sp>
        <p:nvSpPr>
          <p:cNvPr id="5" name="Footer Placeholder 4">
            <a:extLst>
              <a:ext uri="{FF2B5EF4-FFF2-40B4-BE49-F238E27FC236}">
                <a16:creationId xmlns:a16="http://schemas.microsoft.com/office/drawing/2014/main" id="{DE951BB8-4E63-0BFD-3E28-79E826EB40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CAD6AB6-2000-4717-1872-74FAFFAFEB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5D9D6B-A848-4C36-BB51-2176DB233D43}" type="slidenum">
              <a:rPr lang="en-IN" smtClean="0"/>
              <a:t>‹#›</a:t>
            </a:fld>
            <a:endParaRPr lang="en-IN"/>
          </a:p>
        </p:txBody>
      </p:sp>
    </p:spTree>
    <p:extLst>
      <p:ext uri="{BB962C8B-B14F-4D97-AF65-F5344CB8AC3E}">
        <p14:creationId xmlns:p14="http://schemas.microsoft.com/office/powerpoint/2010/main" val="1062371985"/>
      </p:ext>
    </p:extLst>
  </p:cSld>
  <p:clrMap bg1="lt1" tx1="dk1" bg2="lt2" tx2="dk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 id="2147483831" r:id="rId5"/>
    <p:sldLayoutId id="2147483832" r:id="rId6"/>
    <p:sldLayoutId id="2147483833" r:id="rId7"/>
    <p:sldLayoutId id="2147483834" r:id="rId8"/>
    <p:sldLayoutId id="2147483835" r:id="rId9"/>
    <p:sldLayoutId id="2147483836" r:id="rId10"/>
    <p:sldLayoutId id="214748383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getbootstrap.com/docs/4.0/getting-started/introduction/" TargetMode="External"/><Relationship Id="rId2" Type="http://schemas.openxmlformats.org/officeDocument/2006/relationships/hyperlink" Target="https://en.wikipedia.org/wiki/Human_resource_management_system" TargetMode="External"/><Relationship Id="rId1" Type="http://schemas.openxmlformats.org/officeDocument/2006/relationships/slideLayout" Target="../slideLayouts/slideLayout2.xml"/><Relationship Id="rId4" Type="http://schemas.openxmlformats.org/officeDocument/2006/relationships/hyperlink" Target="https://tomcat.apache.org/download-10.cgi"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36CAFB-FDBE-4189-8D4A-67F72A8E9DF4}"/>
              </a:ext>
            </a:extLst>
          </p:cNvPr>
          <p:cNvSpPr>
            <a:spLocks noGrp="1"/>
          </p:cNvSpPr>
          <p:nvPr>
            <p:ph type="title"/>
          </p:nvPr>
        </p:nvSpPr>
        <p:spPr/>
        <p:txBody>
          <a:bodyPr/>
          <a:lstStyle/>
          <a:p>
            <a:r>
              <a:rPr lang="en-IN" dirty="0">
                <a:latin typeface="Impact" panose="020B0806030902050204" pitchFamily="34" charset="0"/>
                <a:ea typeface="Verdana" panose="020B0604030504040204" pitchFamily="34" charset="0"/>
              </a:rPr>
              <a:t>HRMS</a:t>
            </a:r>
            <a:endParaRPr lang="en-IN" dirty="0">
              <a:latin typeface="Franklin Gothic Medium" panose="020B0603020102020204" pitchFamily="34" charset="0"/>
              <a:ea typeface="Verdana" panose="020B0604030504040204" pitchFamily="34" charset="0"/>
            </a:endParaRPr>
          </a:p>
        </p:txBody>
      </p:sp>
      <p:pic>
        <p:nvPicPr>
          <p:cNvPr id="18" name="Content Placeholder 17">
            <a:extLst>
              <a:ext uri="{FF2B5EF4-FFF2-40B4-BE49-F238E27FC236}">
                <a16:creationId xmlns:a16="http://schemas.microsoft.com/office/drawing/2014/main" id="{E1EE1F81-15FE-A206-5261-4E3E75D17CF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 t="5407" r="51"/>
          <a:stretch/>
        </p:blipFill>
        <p:spPr>
          <a:xfrm>
            <a:off x="4248467" y="1291114"/>
            <a:ext cx="7802102" cy="3666965"/>
          </a:xfrm>
        </p:spPr>
      </p:pic>
      <p:sp>
        <p:nvSpPr>
          <p:cNvPr id="6" name="Text Placeholder 5">
            <a:extLst>
              <a:ext uri="{FF2B5EF4-FFF2-40B4-BE49-F238E27FC236}">
                <a16:creationId xmlns:a16="http://schemas.microsoft.com/office/drawing/2014/main" id="{E8B2F6FB-51BD-F87C-5D61-046E2FF67E9F}"/>
              </a:ext>
            </a:extLst>
          </p:cNvPr>
          <p:cNvSpPr>
            <a:spLocks noGrp="1"/>
          </p:cNvSpPr>
          <p:nvPr>
            <p:ph type="body" sz="half" idx="2"/>
          </p:nvPr>
        </p:nvSpPr>
        <p:spPr/>
        <p:txBody>
          <a:bodyPr/>
          <a:lstStyle/>
          <a:p>
            <a:r>
              <a:rPr lang="en-IN" b="1" dirty="0">
                <a:latin typeface="Verdana" panose="020B0604030504040204" pitchFamily="34" charset="0"/>
                <a:ea typeface="Verdana" panose="020B0604030504040204" pitchFamily="34" charset="0"/>
              </a:rPr>
              <a:t>	-Human Resource Management System</a:t>
            </a:r>
          </a:p>
        </p:txBody>
      </p:sp>
    </p:spTree>
    <p:extLst>
      <p:ext uri="{BB962C8B-B14F-4D97-AF65-F5344CB8AC3E}">
        <p14:creationId xmlns:p14="http://schemas.microsoft.com/office/powerpoint/2010/main" val="1264395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barn(inVertical)">
                                      <p:cBhvr>
                                        <p:cTn id="12"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1E47671-05FE-5ACB-BB12-115534FBFBCF}"/>
              </a:ext>
            </a:extLst>
          </p:cNvPr>
          <p:cNvSpPr>
            <a:spLocks noGrp="1"/>
          </p:cNvSpPr>
          <p:nvPr>
            <p:ph idx="1"/>
          </p:nvPr>
        </p:nvSpPr>
        <p:spPr>
          <a:xfrm>
            <a:off x="838200" y="355600"/>
            <a:ext cx="10784840" cy="5821363"/>
          </a:xfrm>
        </p:spPr>
        <p:txBody>
          <a:bodyPr>
            <a:normAutofit lnSpcReduction="10000"/>
          </a:bodyPr>
          <a:lstStyle/>
          <a:p>
            <a:r>
              <a:rPr lang="en-IN" dirty="0"/>
              <a:t>You can login using username and password credentials.</a:t>
            </a:r>
          </a:p>
          <a:p>
            <a:r>
              <a:rPr lang="en-IN" dirty="0"/>
              <a:t>If you are super admin then after login redirect to the add organization page.</a:t>
            </a:r>
          </a:p>
          <a:p>
            <a:r>
              <a:rPr lang="en-IN" dirty="0"/>
              <a:t>If you HR  (Human Resource) the you can redirect to the Add HR page.</a:t>
            </a:r>
          </a:p>
          <a:p>
            <a:r>
              <a:rPr lang="en-IN" dirty="0"/>
              <a:t>If you have enter the wrong credentials then you go message “</a:t>
            </a:r>
            <a:r>
              <a:rPr lang="en-US" dirty="0"/>
              <a:t>Sorry Invalid </a:t>
            </a:r>
            <a:r>
              <a:rPr lang="en-US" dirty="0" err="1"/>
              <a:t>UserName</a:t>
            </a:r>
            <a:r>
              <a:rPr lang="en-US" dirty="0"/>
              <a:t> and Password !”.</a:t>
            </a:r>
          </a:p>
          <a:p>
            <a:r>
              <a:rPr lang="en-US" dirty="0"/>
              <a:t>If you have lost password the click on lost password button show in above image. After clicking lost password you have enter your email address for password recovery. If you can enter the wrong email then it will not excepted they disable the button to avoid further process. Wrong email means that email is not present in your database.</a:t>
            </a:r>
          </a:p>
          <a:p>
            <a:r>
              <a:rPr lang="en-US" dirty="0"/>
              <a:t>If you can enter the correct email address then button is enable and after click on recover button and open the modal you can update the password.</a:t>
            </a:r>
            <a:endParaRPr lang="en-IN" dirty="0"/>
          </a:p>
        </p:txBody>
      </p:sp>
    </p:spTree>
    <p:extLst>
      <p:ext uri="{BB962C8B-B14F-4D97-AF65-F5344CB8AC3E}">
        <p14:creationId xmlns:p14="http://schemas.microsoft.com/office/powerpoint/2010/main" val="41546433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A3F9497-E89C-CEAF-8974-13327B3ADB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570290"/>
            <a:ext cx="10836275" cy="5676144"/>
          </a:xfrm>
        </p:spPr>
      </p:pic>
    </p:spTree>
    <p:extLst>
      <p:ext uri="{BB962C8B-B14F-4D97-AF65-F5344CB8AC3E}">
        <p14:creationId xmlns:p14="http://schemas.microsoft.com/office/powerpoint/2010/main" val="23697600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EDD5BD0-6F9F-2DA2-E120-2A82A53B9B0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654907"/>
            <a:ext cx="10937875" cy="5151311"/>
          </a:xfrm>
        </p:spPr>
      </p:pic>
    </p:spTree>
    <p:extLst>
      <p:ext uri="{BB962C8B-B14F-4D97-AF65-F5344CB8AC3E}">
        <p14:creationId xmlns:p14="http://schemas.microsoft.com/office/powerpoint/2010/main" val="42124288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C4022EA-D166-A876-9C34-54A6F22CF87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791999"/>
            <a:ext cx="10855325" cy="4948565"/>
          </a:xfrm>
        </p:spPr>
      </p:pic>
    </p:spTree>
    <p:extLst>
      <p:ext uri="{BB962C8B-B14F-4D97-AF65-F5344CB8AC3E}">
        <p14:creationId xmlns:p14="http://schemas.microsoft.com/office/powerpoint/2010/main" val="4153613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3056B74-2102-13F7-A6E6-250131E31CE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722053"/>
            <a:ext cx="10672763" cy="5028132"/>
          </a:xfrm>
        </p:spPr>
      </p:pic>
    </p:spTree>
    <p:extLst>
      <p:ext uri="{BB962C8B-B14F-4D97-AF65-F5344CB8AC3E}">
        <p14:creationId xmlns:p14="http://schemas.microsoft.com/office/powerpoint/2010/main" val="40973998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250043F-F9D7-7379-8D51-74901E2C58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744381"/>
            <a:ext cx="10866438" cy="5023164"/>
          </a:xfrm>
        </p:spPr>
      </p:pic>
    </p:spTree>
    <p:extLst>
      <p:ext uri="{BB962C8B-B14F-4D97-AF65-F5344CB8AC3E}">
        <p14:creationId xmlns:p14="http://schemas.microsoft.com/office/powerpoint/2010/main" val="3398492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52521BC-1D9B-F3AE-CA34-A8F51F487D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59038" y="870622"/>
            <a:ext cx="5302523" cy="4750044"/>
          </a:xfrm>
        </p:spPr>
      </p:pic>
    </p:spTree>
    <p:extLst>
      <p:ext uri="{BB962C8B-B14F-4D97-AF65-F5344CB8AC3E}">
        <p14:creationId xmlns:p14="http://schemas.microsoft.com/office/powerpoint/2010/main" val="23747847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33D4BBC-882E-2956-E8CD-9B7AFD607E4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5680" y="307310"/>
            <a:ext cx="10566400" cy="5852829"/>
          </a:xfrm>
        </p:spPr>
      </p:pic>
    </p:spTree>
    <p:extLst>
      <p:ext uri="{BB962C8B-B14F-4D97-AF65-F5344CB8AC3E}">
        <p14:creationId xmlns:p14="http://schemas.microsoft.com/office/powerpoint/2010/main" val="13996689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2A578DFD-4734-1551-DC37-A858B69EC58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67559" y="1825625"/>
            <a:ext cx="9256881" cy="4351338"/>
          </a:xfrm>
        </p:spPr>
      </p:pic>
    </p:spTree>
    <p:extLst>
      <p:ext uri="{BB962C8B-B14F-4D97-AF65-F5344CB8AC3E}">
        <p14:creationId xmlns:p14="http://schemas.microsoft.com/office/powerpoint/2010/main" val="22650730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D2A68D4-4B87-402E-6B3A-1EE46CEE2E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84262" y="460232"/>
            <a:ext cx="7302875" cy="5581937"/>
          </a:xfrm>
        </p:spPr>
      </p:pic>
    </p:spTree>
    <p:extLst>
      <p:ext uri="{BB962C8B-B14F-4D97-AF65-F5344CB8AC3E}">
        <p14:creationId xmlns:p14="http://schemas.microsoft.com/office/powerpoint/2010/main" val="822403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11BA9-5122-6BE3-314C-9102B8D1D1A9}"/>
              </a:ext>
            </a:extLst>
          </p:cNvPr>
          <p:cNvSpPr>
            <a:spLocks noGrp="1"/>
          </p:cNvSpPr>
          <p:nvPr>
            <p:ph type="title"/>
          </p:nvPr>
        </p:nvSpPr>
        <p:spPr/>
        <p:txBody>
          <a:bodyPr/>
          <a:lstStyle/>
          <a:p>
            <a:r>
              <a:rPr lang="en-IN" dirty="0"/>
              <a:t>		</a:t>
            </a:r>
            <a:r>
              <a:rPr lang="en-IN" dirty="0">
                <a:latin typeface="Verdana" panose="020B0604030504040204" pitchFamily="34" charset="0"/>
                <a:ea typeface="Verdana" panose="020B0604030504040204" pitchFamily="34" charset="0"/>
              </a:rPr>
              <a:t>ACKNOWLEDGEMENT</a:t>
            </a:r>
          </a:p>
        </p:txBody>
      </p:sp>
      <p:sp>
        <p:nvSpPr>
          <p:cNvPr id="3" name="Content Placeholder 2">
            <a:extLst>
              <a:ext uri="{FF2B5EF4-FFF2-40B4-BE49-F238E27FC236}">
                <a16:creationId xmlns:a16="http://schemas.microsoft.com/office/drawing/2014/main" id="{94F87082-6D04-852D-3BE7-33DD8A89C883}"/>
              </a:ext>
            </a:extLst>
          </p:cNvPr>
          <p:cNvSpPr>
            <a:spLocks noGrp="1"/>
          </p:cNvSpPr>
          <p:nvPr>
            <p:ph idx="1"/>
          </p:nvPr>
        </p:nvSpPr>
        <p:spPr/>
        <p:txBody>
          <a:bodyPr>
            <a:normAutofit lnSpcReduction="10000"/>
          </a:bodyPr>
          <a:lstStyle/>
          <a:p>
            <a:pPr>
              <a:buNone/>
            </a:pPr>
            <a:r>
              <a:rPr lang="en-US" dirty="0"/>
              <a:t>	On presenting this project report, I wish to express my deep thoughts to number of people who contributed to the completion of this project.   </a:t>
            </a:r>
          </a:p>
          <a:p>
            <a:pPr>
              <a:buNone/>
            </a:pPr>
            <a:r>
              <a:rPr lang="en-US" dirty="0"/>
              <a:t>	I am grateful to our respected Principal Mr. Ganesh Raut sir for providing all facilities for the development of our project, I also express my heartfelt gratitude to Mrs. Deepali </a:t>
            </a:r>
            <a:r>
              <a:rPr lang="en-US" dirty="0" err="1"/>
              <a:t>Thorat</a:t>
            </a:r>
            <a:r>
              <a:rPr lang="en-US" dirty="0"/>
              <a:t> Mam my project guide for rendering all possible help and support during the development, implementation and presentation of the project.   </a:t>
            </a:r>
          </a:p>
          <a:p>
            <a:pPr>
              <a:buNone/>
            </a:pPr>
            <a:r>
              <a:rPr lang="en-US" dirty="0"/>
              <a:t>	I am extremely grateful to Mrs. Deepali </a:t>
            </a:r>
            <a:r>
              <a:rPr lang="en-US" dirty="0" err="1"/>
              <a:t>Thorat</a:t>
            </a:r>
            <a:r>
              <a:rPr lang="en-US" dirty="0"/>
              <a:t> Mam Lecture-in-charge of our project for her valuable guidance and encouragement throughout my humble endeavor.</a:t>
            </a:r>
          </a:p>
        </p:txBody>
      </p:sp>
    </p:spTree>
    <p:extLst>
      <p:ext uri="{BB962C8B-B14F-4D97-AF65-F5344CB8AC3E}">
        <p14:creationId xmlns:p14="http://schemas.microsoft.com/office/powerpoint/2010/main" val="1819921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E260D37-CB62-9CFB-D40C-02931482F5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47655" y="592796"/>
            <a:ext cx="8058564" cy="5245370"/>
          </a:xfrm>
        </p:spPr>
      </p:pic>
    </p:spTree>
    <p:extLst>
      <p:ext uri="{BB962C8B-B14F-4D97-AF65-F5344CB8AC3E}">
        <p14:creationId xmlns:p14="http://schemas.microsoft.com/office/powerpoint/2010/main" val="9669480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626DBBB-CDFC-95FF-FF58-7DABBEC8DB6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89025" y="576125"/>
            <a:ext cx="7283824" cy="5359675"/>
          </a:xfrm>
        </p:spPr>
      </p:pic>
    </p:spTree>
    <p:extLst>
      <p:ext uri="{BB962C8B-B14F-4D97-AF65-F5344CB8AC3E}">
        <p14:creationId xmlns:p14="http://schemas.microsoft.com/office/powerpoint/2010/main" val="2946066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13A53-07C9-3E8A-D905-9699F3D54CCB}"/>
              </a:ext>
            </a:extLst>
          </p:cNvPr>
          <p:cNvSpPr>
            <a:spLocks noGrp="1"/>
          </p:cNvSpPr>
          <p:nvPr>
            <p:ph type="title"/>
          </p:nvPr>
        </p:nvSpPr>
        <p:spPr/>
        <p:txBody>
          <a:bodyPr/>
          <a:lstStyle/>
          <a:p>
            <a:r>
              <a:rPr lang="en-IN" dirty="0"/>
              <a:t>Delete student</a:t>
            </a:r>
          </a:p>
        </p:txBody>
      </p:sp>
      <p:pic>
        <p:nvPicPr>
          <p:cNvPr id="5" name="Content Placeholder 4">
            <a:extLst>
              <a:ext uri="{FF2B5EF4-FFF2-40B4-BE49-F238E27FC236}">
                <a16:creationId xmlns:a16="http://schemas.microsoft.com/office/drawing/2014/main" id="{AD619A8F-79DD-5332-63C7-8705DDE8C1B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33573" y="2874111"/>
            <a:ext cx="5924854" cy="2254366"/>
          </a:xfrm>
        </p:spPr>
      </p:pic>
    </p:spTree>
    <p:extLst>
      <p:ext uri="{BB962C8B-B14F-4D97-AF65-F5344CB8AC3E}">
        <p14:creationId xmlns:p14="http://schemas.microsoft.com/office/powerpoint/2010/main" val="98346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74779-425A-8C65-C11D-AF6BE5CE06EB}"/>
              </a:ext>
            </a:extLst>
          </p:cNvPr>
          <p:cNvSpPr>
            <a:spLocks noGrp="1"/>
          </p:cNvSpPr>
          <p:nvPr>
            <p:ph type="title"/>
          </p:nvPr>
        </p:nvSpPr>
        <p:spPr/>
        <p:txBody>
          <a:bodyPr/>
          <a:lstStyle/>
          <a:p>
            <a:r>
              <a:rPr lang="en-IN" dirty="0"/>
              <a:t>Email</a:t>
            </a:r>
          </a:p>
        </p:txBody>
      </p:sp>
      <p:pic>
        <p:nvPicPr>
          <p:cNvPr id="5" name="Content Placeholder 4">
            <a:extLst>
              <a:ext uri="{FF2B5EF4-FFF2-40B4-BE49-F238E27FC236}">
                <a16:creationId xmlns:a16="http://schemas.microsoft.com/office/drawing/2014/main" id="{5C31F009-907F-899F-E14B-FA147E7D752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22160" y="1825625"/>
            <a:ext cx="4147679" cy="4351338"/>
          </a:xfrm>
        </p:spPr>
      </p:pic>
    </p:spTree>
    <p:extLst>
      <p:ext uri="{BB962C8B-B14F-4D97-AF65-F5344CB8AC3E}">
        <p14:creationId xmlns:p14="http://schemas.microsoft.com/office/powerpoint/2010/main" val="23271765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320EB-33D4-D202-7158-701AE20F713A}"/>
              </a:ext>
            </a:extLst>
          </p:cNvPr>
          <p:cNvSpPr>
            <a:spLocks noGrp="1"/>
          </p:cNvSpPr>
          <p:nvPr>
            <p:ph type="title"/>
          </p:nvPr>
        </p:nvSpPr>
        <p:spPr>
          <a:xfrm>
            <a:off x="838200" y="314325"/>
            <a:ext cx="10515600" cy="1325563"/>
          </a:xfrm>
        </p:spPr>
        <p:txBody>
          <a:bodyPr/>
          <a:lstStyle/>
          <a:p>
            <a:r>
              <a:rPr lang="en-IN" dirty="0"/>
              <a:t>Logout</a:t>
            </a:r>
          </a:p>
        </p:txBody>
      </p:sp>
      <p:pic>
        <p:nvPicPr>
          <p:cNvPr id="5" name="Content Placeholder 4">
            <a:extLst>
              <a:ext uri="{FF2B5EF4-FFF2-40B4-BE49-F238E27FC236}">
                <a16:creationId xmlns:a16="http://schemas.microsoft.com/office/drawing/2014/main" id="{F279A53E-5D6C-535E-ACF6-AFADC907118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01034" y="1382512"/>
            <a:ext cx="5389931" cy="4353405"/>
          </a:xfrm>
        </p:spPr>
      </p:pic>
    </p:spTree>
    <p:extLst>
      <p:ext uri="{BB962C8B-B14F-4D97-AF65-F5344CB8AC3E}">
        <p14:creationId xmlns:p14="http://schemas.microsoft.com/office/powerpoint/2010/main" val="17435657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1E2F3-63C2-1169-4AD3-513B6F47D92D}"/>
              </a:ext>
            </a:extLst>
          </p:cNvPr>
          <p:cNvSpPr>
            <a:spLocks noGrp="1"/>
          </p:cNvSpPr>
          <p:nvPr>
            <p:ph type="title"/>
          </p:nvPr>
        </p:nvSpPr>
        <p:spPr/>
        <p:txBody>
          <a:bodyPr/>
          <a:lstStyle/>
          <a:p>
            <a:r>
              <a:rPr lang="en-IN" dirty="0"/>
              <a:t>ER Diagram </a:t>
            </a:r>
          </a:p>
        </p:txBody>
      </p:sp>
      <p:pic>
        <p:nvPicPr>
          <p:cNvPr id="5" name="Content Placeholder 4">
            <a:extLst>
              <a:ext uri="{FF2B5EF4-FFF2-40B4-BE49-F238E27FC236}">
                <a16:creationId xmlns:a16="http://schemas.microsoft.com/office/drawing/2014/main" id="{6743FD67-39D0-3238-BAE0-C33D397EC3D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918712"/>
            <a:ext cx="10515600" cy="4165163"/>
          </a:xfrm>
        </p:spPr>
      </p:pic>
    </p:spTree>
    <p:extLst>
      <p:ext uri="{BB962C8B-B14F-4D97-AF65-F5344CB8AC3E}">
        <p14:creationId xmlns:p14="http://schemas.microsoft.com/office/powerpoint/2010/main" val="7527966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54298-3F9E-834B-474D-A84940321126}"/>
              </a:ext>
            </a:extLst>
          </p:cNvPr>
          <p:cNvSpPr>
            <a:spLocks noGrp="1"/>
          </p:cNvSpPr>
          <p:nvPr>
            <p:ph type="title"/>
          </p:nvPr>
        </p:nvSpPr>
        <p:spPr/>
        <p:txBody>
          <a:bodyPr/>
          <a:lstStyle/>
          <a:p>
            <a:r>
              <a:rPr lang="en-IN" dirty="0"/>
              <a:t>Add organization </a:t>
            </a:r>
          </a:p>
        </p:txBody>
      </p:sp>
      <p:sp>
        <p:nvSpPr>
          <p:cNvPr id="3" name="Content Placeholder 2">
            <a:extLst>
              <a:ext uri="{FF2B5EF4-FFF2-40B4-BE49-F238E27FC236}">
                <a16:creationId xmlns:a16="http://schemas.microsoft.com/office/drawing/2014/main" id="{3BCFAD16-5A54-2232-734A-28F15D45B3C7}"/>
              </a:ext>
            </a:extLst>
          </p:cNvPr>
          <p:cNvSpPr>
            <a:spLocks noGrp="1"/>
          </p:cNvSpPr>
          <p:nvPr>
            <p:ph idx="1"/>
          </p:nvPr>
        </p:nvSpPr>
        <p:spPr/>
        <p:txBody>
          <a:bodyPr/>
          <a:lstStyle/>
          <a:p>
            <a:r>
              <a:rPr lang="en-IN" dirty="0"/>
              <a:t>Only one organization is present in HRMS</a:t>
            </a:r>
          </a:p>
          <a:p>
            <a:r>
              <a:rPr lang="en-IN" dirty="0"/>
              <a:t>Add organization with its data</a:t>
            </a:r>
          </a:p>
          <a:p>
            <a:r>
              <a:rPr lang="en-IN" dirty="0"/>
              <a:t>User name, contact, Email must be unique</a:t>
            </a:r>
          </a:p>
          <a:p>
            <a:r>
              <a:rPr lang="en-IN" dirty="0"/>
              <a:t>After adding organization your Organization name will </a:t>
            </a:r>
            <a:r>
              <a:rPr lang="en-IN" dirty="0" err="1"/>
              <a:t>apeare</a:t>
            </a:r>
            <a:r>
              <a:rPr lang="en-IN" dirty="0"/>
              <a:t> on dashboard with your organization logo.</a:t>
            </a:r>
          </a:p>
          <a:p>
            <a:r>
              <a:rPr lang="en-IN" dirty="0"/>
              <a:t>Current time, date and day is display on dashboard.</a:t>
            </a:r>
          </a:p>
          <a:p>
            <a:r>
              <a:rPr lang="en-IN" dirty="0"/>
              <a:t>After add you can only modify your organization name.</a:t>
            </a:r>
          </a:p>
          <a:p>
            <a:endParaRPr lang="en-IN" dirty="0"/>
          </a:p>
        </p:txBody>
      </p:sp>
    </p:spTree>
    <p:extLst>
      <p:ext uri="{BB962C8B-B14F-4D97-AF65-F5344CB8AC3E}">
        <p14:creationId xmlns:p14="http://schemas.microsoft.com/office/powerpoint/2010/main" val="14274570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A639C-313B-84AC-E8DE-9E32D01B3A1B}"/>
              </a:ext>
            </a:extLst>
          </p:cNvPr>
          <p:cNvSpPr>
            <a:spLocks noGrp="1"/>
          </p:cNvSpPr>
          <p:nvPr>
            <p:ph type="title"/>
          </p:nvPr>
        </p:nvSpPr>
        <p:spPr/>
        <p:txBody>
          <a:bodyPr/>
          <a:lstStyle/>
          <a:p>
            <a:r>
              <a:rPr lang="en-IN" dirty="0"/>
              <a:t>ADD HR (Human Resource)</a:t>
            </a:r>
          </a:p>
        </p:txBody>
      </p:sp>
      <p:sp>
        <p:nvSpPr>
          <p:cNvPr id="3" name="Content Placeholder 2">
            <a:extLst>
              <a:ext uri="{FF2B5EF4-FFF2-40B4-BE49-F238E27FC236}">
                <a16:creationId xmlns:a16="http://schemas.microsoft.com/office/drawing/2014/main" id="{0422BE0C-24B3-4D50-6E15-8E52378A1C2B}"/>
              </a:ext>
            </a:extLst>
          </p:cNvPr>
          <p:cNvSpPr>
            <a:spLocks noGrp="1"/>
          </p:cNvSpPr>
          <p:nvPr>
            <p:ph idx="1"/>
          </p:nvPr>
        </p:nvSpPr>
        <p:spPr/>
        <p:txBody>
          <a:bodyPr/>
          <a:lstStyle/>
          <a:p>
            <a:r>
              <a:rPr lang="en-IN" dirty="0"/>
              <a:t>Add HR with (Human Resource) its data</a:t>
            </a:r>
          </a:p>
          <a:p>
            <a:r>
              <a:rPr lang="en-IN" dirty="0"/>
              <a:t>User name, contact, Email must be unique</a:t>
            </a:r>
          </a:p>
          <a:p>
            <a:r>
              <a:rPr lang="en-IN" dirty="0"/>
              <a:t>After adding HR you will display HR added successfully pop up.</a:t>
            </a:r>
          </a:p>
          <a:p>
            <a:r>
              <a:rPr lang="en-IN" dirty="0"/>
              <a:t>Current time, date and day is display on dashboard.</a:t>
            </a:r>
          </a:p>
          <a:p>
            <a:r>
              <a:rPr lang="en-IN" dirty="0"/>
              <a:t>You can add multiple HR.</a:t>
            </a:r>
          </a:p>
        </p:txBody>
      </p:sp>
    </p:spTree>
    <p:extLst>
      <p:ext uri="{BB962C8B-B14F-4D97-AF65-F5344CB8AC3E}">
        <p14:creationId xmlns:p14="http://schemas.microsoft.com/office/powerpoint/2010/main" val="30721715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7CDC9-781A-CA96-B8B9-7A9EE411CA36}"/>
              </a:ext>
            </a:extLst>
          </p:cNvPr>
          <p:cNvSpPr>
            <a:spLocks noGrp="1"/>
          </p:cNvSpPr>
          <p:nvPr>
            <p:ph type="title"/>
          </p:nvPr>
        </p:nvSpPr>
        <p:spPr/>
        <p:txBody>
          <a:bodyPr/>
          <a:lstStyle/>
          <a:p>
            <a:r>
              <a:rPr lang="en-IN" dirty="0"/>
              <a:t>View HR (Human Resource)</a:t>
            </a:r>
          </a:p>
        </p:txBody>
      </p:sp>
      <p:sp>
        <p:nvSpPr>
          <p:cNvPr id="3" name="Content Placeholder 2">
            <a:extLst>
              <a:ext uri="{FF2B5EF4-FFF2-40B4-BE49-F238E27FC236}">
                <a16:creationId xmlns:a16="http://schemas.microsoft.com/office/drawing/2014/main" id="{CF93C365-C9FD-6BAD-BC87-814183BDCC76}"/>
              </a:ext>
            </a:extLst>
          </p:cNvPr>
          <p:cNvSpPr>
            <a:spLocks noGrp="1"/>
          </p:cNvSpPr>
          <p:nvPr>
            <p:ph idx="1"/>
          </p:nvPr>
        </p:nvSpPr>
        <p:spPr/>
        <p:txBody>
          <a:bodyPr/>
          <a:lstStyle/>
          <a:p>
            <a:r>
              <a:rPr lang="en-IN" dirty="0"/>
              <a:t>You can view your hr details in HR data table.</a:t>
            </a:r>
          </a:p>
          <a:p>
            <a:r>
              <a:rPr lang="en-IN" dirty="0"/>
              <a:t>In that table you can modify and delete HR.</a:t>
            </a:r>
          </a:p>
          <a:p>
            <a:r>
              <a:rPr lang="en-IN" dirty="0"/>
              <a:t>You can search HR by any field.</a:t>
            </a:r>
          </a:p>
          <a:p>
            <a:r>
              <a:rPr lang="en-IN" dirty="0"/>
              <a:t>You can sort alphabetically any column.</a:t>
            </a:r>
          </a:p>
          <a:p>
            <a:r>
              <a:rPr lang="en-IN" dirty="0"/>
              <a:t>You can increase your pagination record.</a:t>
            </a:r>
          </a:p>
          <a:p>
            <a:endParaRPr lang="en-IN" dirty="0"/>
          </a:p>
        </p:txBody>
      </p:sp>
    </p:spTree>
    <p:extLst>
      <p:ext uri="{BB962C8B-B14F-4D97-AF65-F5344CB8AC3E}">
        <p14:creationId xmlns:p14="http://schemas.microsoft.com/office/powerpoint/2010/main" val="15877698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D6349-82C8-86E1-7077-344564B73893}"/>
              </a:ext>
            </a:extLst>
          </p:cNvPr>
          <p:cNvSpPr>
            <a:spLocks noGrp="1"/>
          </p:cNvSpPr>
          <p:nvPr>
            <p:ph type="title"/>
          </p:nvPr>
        </p:nvSpPr>
        <p:spPr/>
        <p:txBody>
          <a:bodyPr/>
          <a:lstStyle/>
          <a:p>
            <a:r>
              <a:rPr lang="en-IN" dirty="0"/>
              <a:t>Modify HR (Human Resource)</a:t>
            </a:r>
          </a:p>
        </p:txBody>
      </p:sp>
      <p:sp>
        <p:nvSpPr>
          <p:cNvPr id="3" name="Content Placeholder 2">
            <a:extLst>
              <a:ext uri="{FF2B5EF4-FFF2-40B4-BE49-F238E27FC236}">
                <a16:creationId xmlns:a16="http://schemas.microsoft.com/office/drawing/2014/main" id="{FE42B9B0-348A-5E6E-857C-1A7F968B80C3}"/>
              </a:ext>
            </a:extLst>
          </p:cNvPr>
          <p:cNvSpPr>
            <a:spLocks noGrp="1"/>
          </p:cNvSpPr>
          <p:nvPr>
            <p:ph idx="1"/>
          </p:nvPr>
        </p:nvSpPr>
        <p:spPr/>
        <p:txBody>
          <a:bodyPr/>
          <a:lstStyle/>
          <a:p>
            <a:r>
              <a:rPr lang="en-IN" dirty="0"/>
              <a:t>You can view your HR all details in HR modal.</a:t>
            </a:r>
          </a:p>
          <a:p>
            <a:r>
              <a:rPr lang="en-IN" dirty="0"/>
              <a:t>You can modify selected HR.</a:t>
            </a:r>
          </a:p>
          <a:p>
            <a:r>
              <a:rPr lang="en-IN" dirty="0"/>
              <a:t>You can change your password, email, contact etc.</a:t>
            </a:r>
          </a:p>
          <a:p>
            <a:endParaRPr lang="en-IN" dirty="0"/>
          </a:p>
          <a:p>
            <a:endParaRPr lang="en-IN" dirty="0"/>
          </a:p>
        </p:txBody>
      </p:sp>
    </p:spTree>
    <p:extLst>
      <p:ext uri="{BB962C8B-B14F-4D97-AF65-F5344CB8AC3E}">
        <p14:creationId xmlns:p14="http://schemas.microsoft.com/office/powerpoint/2010/main" val="2991616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4186-29BB-E387-3BD4-051C6215D179}"/>
              </a:ext>
            </a:extLst>
          </p:cNvPr>
          <p:cNvSpPr>
            <a:spLocks noGrp="1"/>
          </p:cNvSpPr>
          <p:nvPr>
            <p:ph type="title"/>
          </p:nvPr>
        </p:nvSpPr>
        <p:spPr/>
        <p:txBody>
          <a:bodyPr/>
          <a:lstStyle/>
          <a:p>
            <a:r>
              <a:rPr lang="en-IN" dirty="0"/>
              <a:t>Table of contents</a:t>
            </a:r>
          </a:p>
        </p:txBody>
      </p:sp>
      <p:sp>
        <p:nvSpPr>
          <p:cNvPr id="3" name="Content Placeholder 2">
            <a:extLst>
              <a:ext uri="{FF2B5EF4-FFF2-40B4-BE49-F238E27FC236}">
                <a16:creationId xmlns:a16="http://schemas.microsoft.com/office/drawing/2014/main" id="{8CF4BF16-512F-98A2-1DA5-E33239F772D8}"/>
              </a:ext>
            </a:extLst>
          </p:cNvPr>
          <p:cNvSpPr>
            <a:spLocks noGrp="1"/>
          </p:cNvSpPr>
          <p:nvPr>
            <p:ph sz="half" idx="1"/>
          </p:nvPr>
        </p:nvSpPr>
        <p:spPr/>
        <p:txBody>
          <a:bodyPr>
            <a:normAutofit fontScale="92500" lnSpcReduction="20000"/>
          </a:bodyPr>
          <a:lstStyle/>
          <a:p>
            <a:pPr>
              <a:buFont typeface="Wingdings" panose="05000000000000000000" pitchFamily="2" charset="2"/>
              <a:buChar char="q"/>
            </a:pPr>
            <a:r>
              <a:rPr lang="en-IN" dirty="0"/>
              <a:t> Super admin</a:t>
            </a:r>
          </a:p>
          <a:p>
            <a:pPr marL="457200" lvl="1" indent="0">
              <a:buNone/>
            </a:pPr>
            <a:endParaRPr lang="en-IN" dirty="0"/>
          </a:p>
          <a:p>
            <a:pPr lvl="1"/>
            <a:r>
              <a:rPr lang="en-IN" dirty="0"/>
              <a:t>ADD organization page</a:t>
            </a:r>
          </a:p>
          <a:p>
            <a:pPr lvl="1"/>
            <a:r>
              <a:rPr lang="en-IN" dirty="0"/>
              <a:t>Update Organization</a:t>
            </a:r>
          </a:p>
          <a:p>
            <a:pPr lvl="1"/>
            <a:r>
              <a:rPr lang="en-IN" dirty="0"/>
              <a:t>Add HR (Human Resource)</a:t>
            </a:r>
          </a:p>
          <a:p>
            <a:pPr lvl="1"/>
            <a:r>
              <a:rPr lang="en-IN" dirty="0"/>
              <a:t>View HR (Human Resource)</a:t>
            </a:r>
          </a:p>
          <a:p>
            <a:pPr lvl="1"/>
            <a:r>
              <a:rPr lang="en-IN" dirty="0"/>
              <a:t>Update HR (Human Resource)</a:t>
            </a:r>
          </a:p>
          <a:p>
            <a:pPr lvl="1"/>
            <a:r>
              <a:rPr lang="en-IN" dirty="0"/>
              <a:t>Delete HR (Human Resource)</a:t>
            </a:r>
          </a:p>
          <a:p>
            <a:pPr lvl="1"/>
            <a:r>
              <a:rPr lang="en-IN" dirty="0"/>
              <a:t>ADD organization Image </a:t>
            </a:r>
          </a:p>
          <a:p>
            <a:pPr lvl="1"/>
            <a:r>
              <a:rPr lang="en-IN" dirty="0"/>
              <a:t>Change Organization name</a:t>
            </a:r>
          </a:p>
          <a:p>
            <a:pPr lvl="1"/>
            <a:r>
              <a:rPr lang="en-IN" dirty="0"/>
              <a:t>Current date &amp; time</a:t>
            </a:r>
          </a:p>
          <a:p>
            <a:pPr lvl="1"/>
            <a:r>
              <a:rPr lang="en-IN" dirty="0"/>
              <a:t>Search HR (Human Resource)</a:t>
            </a:r>
          </a:p>
          <a:p>
            <a:pPr lvl="1"/>
            <a:r>
              <a:rPr lang="en-IN" dirty="0"/>
              <a:t>Sort HR (Human Resource) by all keys</a:t>
            </a:r>
          </a:p>
          <a:p>
            <a:pPr lvl="1"/>
            <a:r>
              <a:rPr lang="en-IN" dirty="0"/>
              <a:t>Logout</a:t>
            </a:r>
          </a:p>
          <a:p>
            <a:pPr lvl="1"/>
            <a:endParaRPr lang="en-IN" dirty="0"/>
          </a:p>
          <a:p>
            <a:pPr lvl="1"/>
            <a:endParaRPr lang="en-IN" dirty="0"/>
          </a:p>
          <a:p>
            <a:pPr lvl="1"/>
            <a:endParaRPr lang="en-IN" dirty="0"/>
          </a:p>
        </p:txBody>
      </p:sp>
      <p:sp>
        <p:nvSpPr>
          <p:cNvPr id="4" name="Content Placeholder 3">
            <a:extLst>
              <a:ext uri="{FF2B5EF4-FFF2-40B4-BE49-F238E27FC236}">
                <a16:creationId xmlns:a16="http://schemas.microsoft.com/office/drawing/2014/main" id="{A55C68B6-6D17-C992-206D-2D65BFEAAD69}"/>
              </a:ext>
            </a:extLst>
          </p:cNvPr>
          <p:cNvSpPr>
            <a:spLocks noGrp="1"/>
          </p:cNvSpPr>
          <p:nvPr>
            <p:ph sz="half" idx="2"/>
          </p:nvPr>
        </p:nvSpPr>
        <p:spPr/>
        <p:txBody>
          <a:bodyPr>
            <a:normAutofit fontScale="92500" lnSpcReduction="20000"/>
          </a:bodyPr>
          <a:lstStyle/>
          <a:p>
            <a:pPr>
              <a:buFont typeface="Wingdings" panose="05000000000000000000" pitchFamily="2" charset="2"/>
              <a:buChar char="q"/>
            </a:pPr>
            <a:r>
              <a:rPr lang="en-IN" dirty="0"/>
              <a:t> HR (Human Resource) </a:t>
            </a:r>
          </a:p>
          <a:p>
            <a:pPr marL="457200" lvl="1" indent="0">
              <a:buNone/>
            </a:pPr>
            <a:endParaRPr lang="en-IN" dirty="0"/>
          </a:p>
          <a:p>
            <a:pPr lvl="1"/>
            <a:r>
              <a:rPr lang="en-IN" dirty="0"/>
              <a:t>ADD Student page</a:t>
            </a:r>
          </a:p>
          <a:p>
            <a:pPr lvl="1"/>
            <a:r>
              <a:rPr lang="en-IN" dirty="0"/>
              <a:t>Update Student</a:t>
            </a:r>
          </a:p>
          <a:p>
            <a:pPr lvl="1"/>
            <a:r>
              <a:rPr lang="en-IN" dirty="0"/>
              <a:t>View student data</a:t>
            </a:r>
          </a:p>
          <a:p>
            <a:pPr lvl="1"/>
            <a:r>
              <a:rPr lang="en-IN" dirty="0"/>
              <a:t>Add Call answer</a:t>
            </a:r>
          </a:p>
          <a:p>
            <a:pPr lvl="1"/>
            <a:r>
              <a:rPr lang="en-IN" dirty="0"/>
              <a:t>View call answer </a:t>
            </a:r>
          </a:p>
          <a:p>
            <a:pPr lvl="1"/>
            <a:r>
              <a:rPr lang="en-IN" dirty="0"/>
              <a:t>Search Student</a:t>
            </a:r>
          </a:p>
          <a:p>
            <a:pPr lvl="1"/>
            <a:r>
              <a:rPr lang="en-IN" dirty="0"/>
              <a:t>Delete student</a:t>
            </a:r>
          </a:p>
          <a:p>
            <a:pPr lvl="1"/>
            <a:r>
              <a:rPr lang="en-IN" dirty="0"/>
              <a:t>Current date &amp; time</a:t>
            </a:r>
          </a:p>
          <a:p>
            <a:pPr lvl="1"/>
            <a:r>
              <a:rPr lang="en-IN" dirty="0"/>
              <a:t>Sort student by all keys</a:t>
            </a:r>
          </a:p>
          <a:p>
            <a:pPr lvl="1"/>
            <a:r>
              <a:rPr lang="en-IN" dirty="0"/>
              <a:t>Email student</a:t>
            </a:r>
          </a:p>
          <a:p>
            <a:pPr lvl="1"/>
            <a:r>
              <a:rPr lang="en-IN" dirty="0"/>
              <a:t>Logout</a:t>
            </a:r>
          </a:p>
          <a:p>
            <a:pPr lvl="1"/>
            <a:endParaRPr lang="en-IN" dirty="0"/>
          </a:p>
          <a:p>
            <a:pPr lvl="1"/>
            <a:endParaRPr lang="en-IN" dirty="0"/>
          </a:p>
          <a:p>
            <a:pPr lvl="1"/>
            <a:endParaRPr lang="en-IN" dirty="0"/>
          </a:p>
          <a:p>
            <a:endParaRPr lang="en-IN" dirty="0"/>
          </a:p>
        </p:txBody>
      </p:sp>
    </p:spTree>
    <p:extLst>
      <p:ext uri="{BB962C8B-B14F-4D97-AF65-F5344CB8AC3E}">
        <p14:creationId xmlns:p14="http://schemas.microsoft.com/office/powerpoint/2010/main" val="13037166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778A5-ECF5-8428-7F26-9A24D126E922}"/>
              </a:ext>
            </a:extLst>
          </p:cNvPr>
          <p:cNvSpPr>
            <a:spLocks noGrp="1"/>
          </p:cNvSpPr>
          <p:nvPr>
            <p:ph type="title"/>
          </p:nvPr>
        </p:nvSpPr>
        <p:spPr/>
        <p:txBody>
          <a:bodyPr/>
          <a:lstStyle/>
          <a:p>
            <a:r>
              <a:rPr lang="en-IN" dirty="0"/>
              <a:t>Delete HR (Human Resource)</a:t>
            </a:r>
          </a:p>
        </p:txBody>
      </p:sp>
      <p:sp>
        <p:nvSpPr>
          <p:cNvPr id="3" name="Content Placeholder 2">
            <a:extLst>
              <a:ext uri="{FF2B5EF4-FFF2-40B4-BE49-F238E27FC236}">
                <a16:creationId xmlns:a16="http://schemas.microsoft.com/office/drawing/2014/main" id="{54C9CE22-F935-09C9-C010-3DF49AE0F6AF}"/>
              </a:ext>
            </a:extLst>
          </p:cNvPr>
          <p:cNvSpPr>
            <a:spLocks noGrp="1"/>
          </p:cNvSpPr>
          <p:nvPr>
            <p:ph idx="1"/>
          </p:nvPr>
        </p:nvSpPr>
        <p:spPr/>
        <p:txBody>
          <a:bodyPr/>
          <a:lstStyle/>
          <a:p>
            <a:r>
              <a:rPr lang="en-IN" dirty="0"/>
              <a:t>In data table after click on delete icon you will get a pop up with warning message.</a:t>
            </a:r>
          </a:p>
          <a:p>
            <a:r>
              <a:rPr lang="en-IN" dirty="0"/>
              <a:t>Warning message : “do you want to delete”</a:t>
            </a:r>
          </a:p>
          <a:p>
            <a:r>
              <a:rPr lang="en-IN" dirty="0"/>
              <a:t>There are two buttons yes and close.</a:t>
            </a:r>
          </a:p>
          <a:p>
            <a:r>
              <a:rPr lang="en-IN" dirty="0"/>
              <a:t>If you click on yes delete the record.</a:t>
            </a:r>
          </a:p>
          <a:p>
            <a:r>
              <a:rPr lang="en-IN" dirty="0"/>
              <a:t>If you click on close button data not deleted.</a:t>
            </a:r>
          </a:p>
          <a:p>
            <a:endParaRPr lang="en-IN" dirty="0"/>
          </a:p>
        </p:txBody>
      </p:sp>
    </p:spTree>
    <p:extLst>
      <p:ext uri="{BB962C8B-B14F-4D97-AF65-F5344CB8AC3E}">
        <p14:creationId xmlns:p14="http://schemas.microsoft.com/office/powerpoint/2010/main" val="3879514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4F02-BD58-CE64-2274-CD991280D594}"/>
              </a:ext>
            </a:extLst>
          </p:cNvPr>
          <p:cNvSpPr>
            <a:spLocks noGrp="1"/>
          </p:cNvSpPr>
          <p:nvPr>
            <p:ph type="title"/>
          </p:nvPr>
        </p:nvSpPr>
        <p:spPr/>
        <p:txBody>
          <a:bodyPr/>
          <a:lstStyle/>
          <a:p>
            <a:r>
              <a:rPr lang="en-IN" dirty="0"/>
              <a:t>Add student </a:t>
            </a:r>
          </a:p>
        </p:txBody>
      </p:sp>
      <p:sp>
        <p:nvSpPr>
          <p:cNvPr id="3" name="Content Placeholder 2">
            <a:extLst>
              <a:ext uri="{FF2B5EF4-FFF2-40B4-BE49-F238E27FC236}">
                <a16:creationId xmlns:a16="http://schemas.microsoft.com/office/drawing/2014/main" id="{BC0EF926-BE95-4960-6FA9-D8EB1D9DAFA9}"/>
              </a:ext>
            </a:extLst>
          </p:cNvPr>
          <p:cNvSpPr>
            <a:spLocks noGrp="1"/>
          </p:cNvSpPr>
          <p:nvPr>
            <p:ph idx="1"/>
          </p:nvPr>
        </p:nvSpPr>
        <p:spPr/>
        <p:txBody>
          <a:bodyPr/>
          <a:lstStyle/>
          <a:p>
            <a:r>
              <a:rPr lang="en-IN" dirty="0"/>
              <a:t>Add student with its specific data.</a:t>
            </a:r>
          </a:p>
          <a:p>
            <a:r>
              <a:rPr lang="en-IN" dirty="0"/>
              <a:t>You should fill all form data otherwise you cannot click on add button.</a:t>
            </a:r>
          </a:p>
          <a:p>
            <a:r>
              <a:rPr lang="en-IN" dirty="0"/>
              <a:t>Add button will disable.</a:t>
            </a:r>
          </a:p>
          <a:p>
            <a:r>
              <a:rPr lang="en-IN" dirty="0"/>
              <a:t>If you fill all form details then you get a message data added successfully.</a:t>
            </a:r>
          </a:p>
          <a:p>
            <a:endParaRPr lang="en-IN" dirty="0"/>
          </a:p>
        </p:txBody>
      </p:sp>
    </p:spTree>
    <p:extLst>
      <p:ext uri="{BB962C8B-B14F-4D97-AF65-F5344CB8AC3E}">
        <p14:creationId xmlns:p14="http://schemas.microsoft.com/office/powerpoint/2010/main" val="37456677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D3C4B-B8C5-6AC8-9007-3247AADECD3A}"/>
              </a:ext>
            </a:extLst>
          </p:cNvPr>
          <p:cNvSpPr>
            <a:spLocks noGrp="1"/>
          </p:cNvSpPr>
          <p:nvPr>
            <p:ph type="title"/>
          </p:nvPr>
        </p:nvSpPr>
        <p:spPr/>
        <p:txBody>
          <a:bodyPr/>
          <a:lstStyle/>
          <a:p>
            <a:r>
              <a:rPr lang="en-IN" dirty="0"/>
              <a:t>View student</a:t>
            </a:r>
          </a:p>
        </p:txBody>
      </p:sp>
      <p:sp>
        <p:nvSpPr>
          <p:cNvPr id="3" name="Content Placeholder 2">
            <a:extLst>
              <a:ext uri="{FF2B5EF4-FFF2-40B4-BE49-F238E27FC236}">
                <a16:creationId xmlns:a16="http://schemas.microsoft.com/office/drawing/2014/main" id="{14F44F95-8B5C-5C9B-C3BB-87B129196A57}"/>
              </a:ext>
            </a:extLst>
          </p:cNvPr>
          <p:cNvSpPr>
            <a:spLocks noGrp="1"/>
          </p:cNvSpPr>
          <p:nvPr>
            <p:ph idx="1"/>
          </p:nvPr>
        </p:nvSpPr>
        <p:spPr/>
        <p:txBody>
          <a:bodyPr/>
          <a:lstStyle/>
          <a:p>
            <a:r>
              <a:rPr lang="en-IN" dirty="0"/>
              <a:t>You can view your all student records in data table.</a:t>
            </a:r>
          </a:p>
          <a:p>
            <a:r>
              <a:rPr lang="en-IN" dirty="0"/>
              <a:t>You can search Student by any field.</a:t>
            </a:r>
          </a:p>
          <a:p>
            <a:r>
              <a:rPr lang="en-IN" dirty="0"/>
              <a:t>You can sort alphabetically any column.</a:t>
            </a:r>
          </a:p>
          <a:p>
            <a:r>
              <a:rPr lang="en-IN" dirty="0"/>
              <a:t>You can increase your pagination record.</a:t>
            </a:r>
          </a:p>
          <a:p>
            <a:r>
              <a:rPr lang="en-IN" dirty="0"/>
              <a:t>There are three buttons update, call and delete button.</a:t>
            </a:r>
          </a:p>
          <a:p>
            <a:r>
              <a:rPr lang="en-IN" dirty="0"/>
              <a:t>In that email field there are email field button .</a:t>
            </a:r>
          </a:p>
        </p:txBody>
      </p:sp>
    </p:spTree>
    <p:extLst>
      <p:ext uri="{BB962C8B-B14F-4D97-AF65-F5344CB8AC3E}">
        <p14:creationId xmlns:p14="http://schemas.microsoft.com/office/powerpoint/2010/main" val="22613162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3973C-F8C3-F4F6-879D-B06C79811A28}"/>
              </a:ext>
            </a:extLst>
          </p:cNvPr>
          <p:cNvSpPr>
            <a:spLocks noGrp="1"/>
          </p:cNvSpPr>
          <p:nvPr>
            <p:ph type="title"/>
          </p:nvPr>
        </p:nvSpPr>
        <p:spPr/>
        <p:txBody>
          <a:bodyPr/>
          <a:lstStyle/>
          <a:p>
            <a:r>
              <a:rPr lang="en-IN" dirty="0"/>
              <a:t>Email</a:t>
            </a:r>
          </a:p>
        </p:txBody>
      </p:sp>
      <p:sp>
        <p:nvSpPr>
          <p:cNvPr id="3" name="Content Placeholder 2">
            <a:extLst>
              <a:ext uri="{FF2B5EF4-FFF2-40B4-BE49-F238E27FC236}">
                <a16:creationId xmlns:a16="http://schemas.microsoft.com/office/drawing/2014/main" id="{18BE7A1D-11B0-37D1-C915-657485E6BAB7}"/>
              </a:ext>
            </a:extLst>
          </p:cNvPr>
          <p:cNvSpPr>
            <a:spLocks noGrp="1"/>
          </p:cNvSpPr>
          <p:nvPr>
            <p:ph idx="1"/>
          </p:nvPr>
        </p:nvSpPr>
        <p:spPr/>
        <p:txBody>
          <a:bodyPr/>
          <a:lstStyle/>
          <a:p>
            <a:r>
              <a:rPr lang="en-IN" dirty="0"/>
              <a:t>In that email field there are email field button .</a:t>
            </a:r>
          </a:p>
          <a:p>
            <a:r>
              <a:rPr lang="en-IN" dirty="0"/>
              <a:t>After click on email button you will get selected student email address into the to section.</a:t>
            </a:r>
          </a:p>
          <a:p>
            <a:r>
              <a:rPr lang="en-IN" dirty="0"/>
              <a:t>Type your subject, body and mail to that student.</a:t>
            </a:r>
          </a:p>
          <a:p>
            <a:endParaRPr lang="en-IN" dirty="0"/>
          </a:p>
        </p:txBody>
      </p:sp>
    </p:spTree>
    <p:extLst>
      <p:ext uri="{BB962C8B-B14F-4D97-AF65-F5344CB8AC3E}">
        <p14:creationId xmlns:p14="http://schemas.microsoft.com/office/powerpoint/2010/main" val="31990201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847F3-C307-4B34-1380-C894D13F860A}"/>
              </a:ext>
            </a:extLst>
          </p:cNvPr>
          <p:cNvSpPr>
            <a:spLocks noGrp="1"/>
          </p:cNvSpPr>
          <p:nvPr>
            <p:ph type="title"/>
          </p:nvPr>
        </p:nvSpPr>
        <p:spPr/>
        <p:txBody>
          <a:bodyPr/>
          <a:lstStyle/>
          <a:p>
            <a:r>
              <a:rPr lang="en-IN" dirty="0"/>
              <a:t>Update student</a:t>
            </a:r>
          </a:p>
        </p:txBody>
      </p:sp>
      <p:sp>
        <p:nvSpPr>
          <p:cNvPr id="3" name="Content Placeholder 2">
            <a:extLst>
              <a:ext uri="{FF2B5EF4-FFF2-40B4-BE49-F238E27FC236}">
                <a16:creationId xmlns:a16="http://schemas.microsoft.com/office/drawing/2014/main" id="{49A5A180-5F88-4EE4-DABE-3A67C2D8DDF1}"/>
              </a:ext>
            </a:extLst>
          </p:cNvPr>
          <p:cNvSpPr>
            <a:spLocks noGrp="1"/>
          </p:cNvSpPr>
          <p:nvPr>
            <p:ph idx="1"/>
          </p:nvPr>
        </p:nvSpPr>
        <p:spPr/>
        <p:txBody>
          <a:bodyPr/>
          <a:lstStyle/>
          <a:p>
            <a:r>
              <a:rPr lang="en-IN" dirty="0"/>
              <a:t>You can update student by click on edit button icon on data table.</a:t>
            </a:r>
          </a:p>
          <a:p>
            <a:r>
              <a:rPr lang="en-IN" dirty="0"/>
              <a:t>After click on edit button icon opens the modal and you can view your all students data and you can change it.</a:t>
            </a:r>
          </a:p>
          <a:p>
            <a:r>
              <a:rPr lang="en-IN" dirty="0"/>
              <a:t>In that modal there are two button update and close.</a:t>
            </a:r>
          </a:p>
          <a:p>
            <a:r>
              <a:rPr lang="en-IN" dirty="0"/>
              <a:t>After click on update button you will get a pop up message.</a:t>
            </a:r>
          </a:p>
          <a:p>
            <a:r>
              <a:rPr lang="en-IN" dirty="0"/>
              <a:t>Data updated successfully.</a:t>
            </a:r>
          </a:p>
          <a:p>
            <a:endParaRPr lang="en-IN" dirty="0"/>
          </a:p>
        </p:txBody>
      </p:sp>
    </p:spTree>
    <p:extLst>
      <p:ext uri="{BB962C8B-B14F-4D97-AF65-F5344CB8AC3E}">
        <p14:creationId xmlns:p14="http://schemas.microsoft.com/office/powerpoint/2010/main" val="31798551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9AC99-2837-38F3-3CBA-C3752122E69D}"/>
              </a:ext>
            </a:extLst>
          </p:cNvPr>
          <p:cNvSpPr>
            <a:spLocks noGrp="1"/>
          </p:cNvSpPr>
          <p:nvPr>
            <p:ph type="title"/>
          </p:nvPr>
        </p:nvSpPr>
        <p:spPr/>
        <p:txBody>
          <a:bodyPr/>
          <a:lstStyle/>
          <a:p>
            <a:r>
              <a:rPr lang="en-IN" dirty="0"/>
              <a:t>Call</a:t>
            </a:r>
          </a:p>
        </p:txBody>
      </p:sp>
      <p:sp>
        <p:nvSpPr>
          <p:cNvPr id="3" name="Content Placeholder 2">
            <a:extLst>
              <a:ext uri="{FF2B5EF4-FFF2-40B4-BE49-F238E27FC236}">
                <a16:creationId xmlns:a16="http://schemas.microsoft.com/office/drawing/2014/main" id="{EE145E3C-11A1-1468-53DA-6F6CAE2F6183}"/>
              </a:ext>
            </a:extLst>
          </p:cNvPr>
          <p:cNvSpPr>
            <a:spLocks noGrp="1"/>
          </p:cNvSpPr>
          <p:nvPr>
            <p:ph idx="1"/>
          </p:nvPr>
        </p:nvSpPr>
        <p:spPr/>
        <p:txBody>
          <a:bodyPr/>
          <a:lstStyle/>
          <a:p>
            <a:r>
              <a:rPr lang="en-IN" dirty="0"/>
              <a:t>In that call button there are two types of modal is open.</a:t>
            </a:r>
          </a:p>
          <a:p>
            <a:r>
              <a:rPr lang="en-IN" dirty="0"/>
              <a:t>First is without history means first call.</a:t>
            </a:r>
          </a:p>
          <a:p>
            <a:r>
              <a:rPr lang="en-IN" dirty="0"/>
              <a:t>modal opens in full page mode.</a:t>
            </a:r>
          </a:p>
          <a:p>
            <a:r>
              <a:rPr lang="en-IN" dirty="0"/>
              <a:t>If you can call any student there counter increase in data table.</a:t>
            </a:r>
          </a:p>
          <a:p>
            <a:r>
              <a:rPr lang="en-IN" dirty="0"/>
              <a:t>If any student counter is greater than zero then you will change the modal to history modal.</a:t>
            </a:r>
          </a:p>
          <a:p>
            <a:r>
              <a:rPr lang="en-IN" dirty="0"/>
              <a:t>In that modal you can add your new call record or see your all and last call history with student response and next call date.</a:t>
            </a:r>
          </a:p>
          <a:p>
            <a:endParaRPr lang="en-IN" dirty="0"/>
          </a:p>
        </p:txBody>
      </p:sp>
    </p:spTree>
    <p:extLst>
      <p:ext uri="{BB962C8B-B14F-4D97-AF65-F5344CB8AC3E}">
        <p14:creationId xmlns:p14="http://schemas.microsoft.com/office/powerpoint/2010/main" val="28944845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9170D-763C-A4AE-B3C4-0D64DADA4C70}"/>
              </a:ext>
            </a:extLst>
          </p:cNvPr>
          <p:cNvSpPr>
            <a:spLocks noGrp="1"/>
          </p:cNvSpPr>
          <p:nvPr>
            <p:ph type="title"/>
          </p:nvPr>
        </p:nvSpPr>
        <p:spPr/>
        <p:txBody>
          <a:bodyPr/>
          <a:lstStyle/>
          <a:p>
            <a:r>
              <a:rPr lang="en-IN" dirty="0"/>
              <a:t>Delete student</a:t>
            </a:r>
          </a:p>
        </p:txBody>
      </p:sp>
      <p:sp>
        <p:nvSpPr>
          <p:cNvPr id="3" name="Content Placeholder 2">
            <a:extLst>
              <a:ext uri="{FF2B5EF4-FFF2-40B4-BE49-F238E27FC236}">
                <a16:creationId xmlns:a16="http://schemas.microsoft.com/office/drawing/2014/main" id="{E2027E38-11D1-7659-29DD-132A9F3D60A7}"/>
              </a:ext>
            </a:extLst>
          </p:cNvPr>
          <p:cNvSpPr>
            <a:spLocks noGrp="1"/>
          </p:cNvSpPr>
          <p:nvPr>
            <p:ph idx="1"/>
          </p:nvPr>
        </p:nvSpPr>
        <p:spPr/>
        <p:txBody>
          <a:bodyPr/>
          <a:lstStyle/>
          <a:p>
            <a:r>
              <a:rPr lang="en-IN" dirty="0"/>
              <a:t>HR can delete the student if student switch the class or any other issue.</a:t>
            </a:r>
          </a:p>
          <a:p>
            <a:endParaRPr lang="en-IN" dirty="0"/>
          </a:p>
        </p:txBody>
      </p:sp>
    </p:spTree>
    <p:extLst>
      <p:ext uri="{BB962C8B-B14F-4D97-AF65-F5344CB8AC3E}">
        <p14:creationId xmlns:p14="http://schemas.microsoft.com/office/powerpoint/2010/main" val="26007085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B651B-5221-809C-4E3A-FE0F04B7F9AC}"/>
              </a:ext>
            </a:extLst>
          </p:cNvPr>
          <p:cNvSpPr>
            <a:spLocks noGrp="1"/>
          </p:cNvSpPr>
          <p:nvPr>
            <p:ph type="title"/>
          </p:nvPr>
        </p:nvSpPr>
        <p:spPr/>
        <p:txBody>
          <a:bodyPr/>
          <a:lstStyle/>
          <a:p>
            <a:r>
              <a:rPr lang="en-IN" dirty="0"/>
              <a:t>HR Dashboard</a:t>
            </a:r>
          </a:p>
        </p:txBody>
      </p:sp>
      <p:sp>
        <p:nvSpPr>
          <p:cNvPr id="3" name="Content Placeholder 2">
            <a:extLst>
              <a:ext uri="{FF2B5EF4-FFF2-40B4-BE49-F238E27FC236}">
                <a16:creationId xmlns:a16="http://schemas.microsoft.com/office/drawing/2014/main" id="{F271ECA0-BDA4-0F0C-884A-4AA671FBCF62}"/>
              </a:ext>
            </a:extLst>
          </p:cNvPr>
          <p:cNvSpPr>
            <a:spLocks noGrp="1"/>
          </p:cNvSpPr>
          <p:nvPr>
            <p:ph idx="1"/>
          </p:nvPr>
        </p:nvSpPr>
        <p:spPr/>
        <p:txBody>
          <a:bodyPr/>
          <a:lstStyle/>
          <a:p>
            <a:r>
              <a:rPr lang="en-IN" dirty="0"/>
              <a:t>In that dashboard you can see the current date and time.</a:t>
            </a:r>
          </a:p>
          <a:p>
            <a:r>
              <a:rPr lang="en-IN" dirty="0"/>
              <a:t>You can log out by click on profile icon.</a:t>
            </a:r>
          </a:p>
          <a:p>
            <a:endParaRPr lang="en-IN" dirty="0"/>
          </a:p>
        </p:txBody>
      </p:sp>
    </p:spTree>
    <p:extLst>
      <p:ext uri="{BB962C8B-B14F-4D97-AF65-F5344CB8AC3E}">
        <p14:creationId xmlns:p14="http://schemas.microsoft.com/office/powerpoint/2010/main" val="10306465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49948-D2AB-4D3D-AE5B-927F89F71B6A}"/>
              </a:ext>
            </a:extLst>
          </p:cNvPr>
          <p:cNvSpPr>
            <a:spLocks noGrp="1"/>
          </p:cNvSpPr>
          <p:nvPr>
            <p:ph type="title"/>
          </p:nvPr>
        </p:nvSpPr>
        <p:spPr/>
        <p:txBody>
          <a:bodyPr/>
          <a:lstStyle/>
          <a:p>
            <a:r>
              <a:rPr lang="en-IN" dirty="0"/>
              <a:t>Organization Dashboard</a:t>
            </a:r>
          </a:p>
        </p:txBody>
      </p:sp>
      <p:sp>
        <p:nvSpPr>
          <p:cNvPr id="3" name="Content Placeholder 2">
            <a:extLst>
              <a:ext uri="{FF2B5EF4-FFF2-40B4-BE49-F238E27FC236}">
                <a16:creationId xmlns:a16="http://schemas.microsoft.com/office/drawing/2014/main" id="{ADC93E97-6C08-370C-0BF7-6F94B2876B60}"/>
              </a:ext>
            </a:extLst>
          </p:cNvPr>
          <p:cNvSpPr>
            <a:spLocks noGrp="1"/>
          </p:cNvSpPr>
          <p:nvPr>
            <p:ph idx="1"/>
          </p:nvPr>
        </p:nvSpPr>
        <p:spPr/>
        <p:txBody>
          <a:bodyPr/>
          <a:lstStyle/>
          <a:p>
            <a:r>
              <a:rPr lang="en-IN" dirty="0"/>
              <a:t>In that dashboard you can see the current date and time.</a:t>
            </a:r>
          </a:p>
          <a:p>
            <a:r>
              <a:rPr lang="en-IN" dirty="0"/>
              <a:t>You can log out by click on profile icon.</a:t>
            </a:r>
          </a:p>
          <a:p>
            <a:r>
              <a:rPr lang="en-IN" dirty="0"/>
              <a:t>You can see the Organization name and Logo.</a:t>
            </a:r>
          </a:p>
          <a:p>
            <a:r>
              <a:rPr lang="en-IN" dirty="0"/>
              <a:t>In that side bar there are two options.</a:t>
            </a:r>
          </a:p>
          <a:p>
            <a:r>
              <a:rPr lang="en-IN" dirty="0"/>
              <a:t>1. Add or update Organization.</a:t>
            </a:r>
          </a:p>
          <a:p>
            <a:r>
              <a:rPr lang="en-IN" dirty="0"/>
              <a:t>2.Add HR.</a:t>
            </a:r>
          </a:p>
          <a:p>
            <a:endParaRPr lang="en-IN" dirty="0"/>
          </a:p>
        </p:txBody>
      </p:sp>
    </p:spTree>
    <p:extLst>
      <p:ext uri="{BB962C8B-B14F-4D97-AF65-F5344CB8AC3E}">
        <p14:creationId xmlns:p14="http://schemas.microsoft.com/office/powerpoint/2010/main" val="17186087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916E3-2BE0-8342-32E3-9312A77A22AF}"/>
              </a:ext>
            </a:extLst>
          </p:cNvPr>
          <p:cNvSpPr>
            <a:spLocks noGrp="1"/>
          </p:cNvSpPr>
          <p:nvPr>
            <p:ph type="title"/>
          </p:nvPr>
        </p:nvSpPr>
        <p:spPr/>
        <p:txBody>
          <a:bodyPr/>
          <a:lstStyle/>
          <a:p>
            <a:r>
              <a:rPr lang="en-IN" dirty="0"/>
              <a:t>Future enhancement </a:t>
            </a:r>
          </a:p>
        </p:txBody>
      </p:sp>
      <p:sp>
        <p:nvSpPr>
          <p:cNvPr id="3" name="Content Placeholder 2">
            <a:extLst>
              <a:ext uri="{FF2B5EF4-FFF2-40B4-BE49-F238E27FC236}">
                <a16:creationId xmlns:a16="http://schemas.microsoft.com/office/drawing/2014/main" id="{D09EC255-CD22-386F-5061-499A837C13CC}"/>
              </a:ext>
            </a:extLst>
          </p:cNvPr>
          <p:cNvSpPr>
            <a:spLocks noGrp="1"/>
          </p:cNvSpPr>
          <p:nvPr>
            <p:ph idx="1"/>
          </p:nvPr>
        </p:nvSpPr>
        <p:spPr/>
        <p:txBody>
          <a:bodyPr/>
          <a:lstStyle/>
          <a:p>
            <a:r>
              <a:rPr lang="en-IN" dirty="0"/>
              <a:t>Future Enhancements</a:t>
            </a:r>
          </a:p>
          <a:p>
            <a:r>
              <a:rPr lang="en-IN" dirty="0"/>
              <a:t>Scale up the website</a:t>
            </a:r>
          </a:p>
          <a:p>
            <a:r>
              <a:rPr lang="en-IN" dirty="0"/>
              <a:t>Adding multiple organizations</a:t>
            </a:r>
          </a:p>
          <a:p>
            <a:r>
              <a:rPr lang="en-IN" dirty="0"/>
              <a:t>With respect to organization and HR data</a:t>
            </a:r>
          </a:p>
          <a:p>
            <a:r>
              <a:rPr lang="en-IN" dirty="0"/>
              <a:t>Increase roles</a:t>
            </a:r>
          </a:p>
          <a:p>
            <a:r>
              <a:rPr lang="en-IN" dirty="0"/>
              <a:t>Video </a:t>
            </a:r>
            <a:r>
              <a:rPr lang="en-IN"/>
              <a:t>calling functionality </a:t>
            </a:r>
            <a:endParaRPr lang="en-IN" dirty="0"/>
          </a:p>
          <a:p>
            <a:endParaRPr lang="en-IN" dirty="0"/>
          </a:p>
        </p:txBody>
      </p:sp>
    </p:spTree>
    <p:extLst>
      <p:ext uri="{BB962C8B-B14F-4D97-AF65-F5344CB8AC3E}">
        <p14:creationId xmlns:p14="http://schemas.microsoft.com/office/powerpoint/2010/main" val="4011006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EA660-C58B-7206-9A08-7A4397496B38}"/>
              </a:ext>
            </a:extLst>
          </p:cNvPr>
          <p:cNvSpPr>
            <a:spLocks noGrp="1"/>
          </p:cNvSpPr>
          <p:nvPr>
            <p:ph type="title"/>
          </p:nvPr>
        </p:nvSpPr>
        <p:spPr>
          <a:xfrm>
            <a:off x="838200" y="294641"/>
            <a:ext cx="10515600" cy="1158239"/>
          </a:xfrm>
        </p:spPr>
        <p:txBody>
          <a:bodyPr/>
          <a:lstStyle/>
          <a:p>
            <a:r>
              <a:rPr lang="en-IN" dirty="0"/>
              <a:t>Introduction</a:t>
            </a:r>
          </a:p>
        </p:txBody>
      </p:sp>
      <p:sp>
        <p:nvSpPr>
          <p:cNvPr id="3" name="Content Placeholder 2">
            <a:extLst>
              <a:ext uri="{FF2B5EF4-FFF2-40B4-BE49-F238E27FC236}">
                <a16:creationId xmlns:a16="http://schemas.microsoft.com/office/drawing/2014/main" id="{CFD47E41-4169-CBB6-D8A8-9B2D04453D5B}"/>
              </a:ext>
            </a:extLst>
          </p:cNvPr>
          <p:cNvSpPr>
            <a:spLocks noGrp="1"/>
          </p:cNvSpPr>
          <p:nvPr>
            <p:ph idx="1"/>
          </p:nvPr>
        </p:nvSpPr>
        <p:spPr/>
        <p:txBody>
          <a:bodyPr/>
          <a:lstStyle/>
          <a:p>
            <a:pPr>
              <a:buFont typeface="Wingdings" panose="05000000000000000000" pitchFamily="2" charset="2"/>
              <a:buChar char="q"/>
            </a:pPr>
            <a:r>
              <a:rPr lang="en-IN" dirty="0"/>
              <a:t> </a:t>
            </a:r>
            <a:r>
              <a:rPr lang="en-IN" b="1" dirty="0"/>
              <a:t>Topic name</a:t>
            </a:r>
            <a:r>
              <a:rPr lang="en-IN" dirty="0"/>
              <a:t> 	: HRMS (Human Resource management system)</a:t>
            </a:r>
          </a:p>
          <a:p>
            <a:pPr>
              <a:buFont typeface="Wingdings" panose="05000000000000000000" pitchFamily="2" charset="2"/>
              <a:buChar char="q"/>
            </a:pPr>
            <a:r>
              <a:rPr lang="en-IN" sz="2800" b="1" dirty="0"/>
              <a:t> </a:t>
            </a:r>
            <a:r>
              <a:rPr lang="en-IN" b="1" dirty="0"/>
              <a:t>Team members </a:t>
            </a:r>
            <a:r>
              <a:rPr lang="en-IN" sz="2800" b="1" dirty="0"/>
              <a:t>: </a:t>
            </a:r>
            <a:r>
              <a:rPr lang="en-IN" sz="2800" dirty="0"/>
              <a:t> Amol Yadav</a:t>
            </a:r>
          </a:p>
          <a:p>
            <a:pPr>
              <a:buFont typeface="Wingdings" panose="05000000000000000000" pitchFamily="2" charset="2"/>
              <a:buChar char="q"/>
            </a:pPr>
            <a:r>
              <a:rPr lang="en-IN" b="1" dirty="0"/>
              <a:t> Platform 		: </a:t>
            </a:r>
            <a:r>
              <a:rPr lang="en-IN" sz="2800" b="1" dirty="0"/>
              <a:t>Front-End: </a:t>
            </a:r>
            <a:r>
              <a:rPr lang="en-IN" sz="2800" dirty="0"/>
              <a:t>JavaScript, CSS, bootstrap,</a:t>
            </a:r>
          </a:p>
          <a:p>
            <a:pPr marL="0" indent="0">
              <a:buNone/>
            </a:pPr>
            <a:r>
              <a:rPr lang="en-IN" dirty="0"/>
              <a:t>			  		</a:t>
            </a:r>
            <a:r>
              <a:rPr lang="en-IN" dirty="0" err="1"/>
              <a:t>Json</a:t>
            </a:r>
            <a:r>
              <a:rPr lang="en-IN" dirty="0"/>
              <a:t>, ajax, </a:t>
            </a:r>
            <a:r>
              <a:rPr lang="en-IN" dirty="0" err="1"/>
              <a:t>Jquery</a:t>
            </a:r>
            <a:r>
              <a:rPr lang="en-IN" dirty="0"/>
              <a:t>, JSP</a:t>
            </a:r>
          </a:p>
          <a:p>
            <a:pPr marL="0" indent="0">
              <a:buNone/>
            </a:pPr>
            <a:r>
              <a:rPr lang="en-IN" b="1" dirty="0"/>
              <a:t>			  </a:t>
            </a:r>
            <a:r>
              <a:rPr lang="en-IN" sz="2800" b="1" dirty="0"/>
              <a:t>Back-End : </a:t>
            </a:r>
            <a:r>
              <a:rPr lang="en-IN" sz="2800" dirty="0"/>
              <a:t>JSP, Servlet, </a:t>
            </a:r>
            <a:r>
              <a:rPr lang="en-IN" dirty="0"/>
              <a:t>Java </a:t>
            </a:r>
          </a:p>
          <a:p>
            <a:pPr marL="0" indent="0">
              <a:buNone/>
            </a:pPr>
            <a:r>
              <a:rPr lang="en-IN" sz="2800" dirty="0"/>
              <a:t>			</a:t>
            </a:r>
            <a:r>
              <a:rPr lang="en-IN" dirty="0"/>
              <a:t>  </a:t>
            </a:r>
            <a:r>
              <a:rPr lang="en-IN" b="1" dirty="0"/>
              <a:t>Database :</a:t>
            </a:r>
            <a:r>
              <a:rPr lang="en-IN" dirty="0"/>
              <a:t>	</a:t>
            </a:r>
            <a:r>
              <a:rPr lang="en-IN" dirty="0" err="1"/>
              <a:t>Mysql</a:t>
            </a:r>
            <a:endParaRPr lang="en-IN" dirty="0"/>
          </a:p>
          <a:p>
            <a:pPr marL="0" indent="0">
              <a:buNone/>
            </a:pPr>
            <a:r>
              <a:rPr lang="en-IN" sz="2800" dirty="0"/>
              <a:t>			</a:t>
            </a:r>
            <a:r>
              <a:rPr lang="en-IN" dirty="0"/>
              <a:t>  </a:t>
            </a:r>
            <a:r>
              <a:rPr lang="en-IN" b="1" dirty="0"/>
              <a:t>server       :	</a:t>
            </a:r>
            <a:r>
              <a:rPr lang="en-IN" dirty="0"/>
              <a:t>Apache tomcat 10, Jakarta package</a:t>
            </a:r>
            <a:endParaRPr lang="en-IN" sz="2800" dirty="0"/>
          </a:p>
          <a:p>
            <a:pPr>
              <a:buFont typeface="Wingdings" panose="05000000000000000000" pitchFamily="2" charset="2"/>
              <a:buChar char="q"/>
            </a:pPr>
            <a:endParaRPr lang="en-IN" sz="2800" b="1" dirty="0"/>
          </a:p>
        </p:txBody>
      </p:sp>
    </p:spTree>
    <p:extLst>
      <p:ext uri="{BB962C8B-B14F-4D97-AF65-F5344CB8AC3E}">
        <p14:creationId xmlns:p14="http://schemas.microsoft.com/office/powerpoint/2010/main" val="31584374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37860-C641-D7D1-D4D0-F87ECC803DE8}"/>
              </a:ext>
            </a:extLst>
          </p:cNvPr>
          <p:cNvSpPr>
            <a:spLocks noGrp="1"/>
          </p:cNvSpPr>
          <p:nvPr>
            <p:ph type="title"/>
          </p:nvPr>
        </p:nvSpPr>
        <p:spPr/>
        <p:txBody>
          <a:bodyPr/>
          <a:lstStyle/>
          <a:p>
            <a:r>
              <a:rPr lang="en-IN" dirty="0"/>
              <a:t>BIBLOGRAPHY</a:t>
            </a:r>
          </a:p>
        </p:txBody>
      </p:sp>
      <p:sp>
        <p:nvSpPr>
          <p:cNvPr id="3" name="Content Placeholder 2">
            <a:extLst>
              <a:ext uri="{FF2B5EF4-FFF2-40B4-BE49-F238E27FC236}">
                <a16:creationId xmlns:a16="http://schemas.microsoft.com/office/drawing/2014/main" id="{B9D64476-2FE1-060E-CFAA-7147BDF9E68D}"/>
              </a:ext>
            </a:extLst>
          </p:cNvPr>
          <p:cNvSpPr>
            <a:spLocks noGrp="1"/>
          </p:cNvSpPr>
          <p:nvPr>
            <p:ph idx="1"/>
          </p:nvPr>
        </p:nvSpPr>
        <p:spPr/>
        <p:txBody>
          <a:bodyPr/>
          <a:lstStyle/>
          <a:p>
            <a:r>
              <a:rPr lang="en-IN" dirty="0">
                <a:hlinkClick r:id="rId2"/>
              </a:rPr>
              <a:t>https://en.wikipedia.org/wiki/Human_resource_management_system</a:t>
            </a:r>
            <a:endParaRPr lang="en-IN" dirty="0"/>
          </a:p>
          <a:p>
            <a:r>
              <a:rPr lang="en-IN" dirty="0">
                <a:hlinkClick r:id="rId3"/>
              </a:rPr>
              <a:t>https://getbootstrap.com/docs/4.0/getting-started/introduction/</a:t>
            </a:r>
            <a:endParaRPr lang="en-IN" dirty="0"/>
          </a:p>
          <a:p>
            <a:r>
              <a:rPr lang="en-IN" dirty="0">
                <a:hlinkClick r:id="rId4"/>
              </a:rPr>
              <a:t>https://tomcat.apache.org/download-10.cgi</a:t>
            </a:r>
            <a:endParaRPr lang="en-IN" dirty="0"/>
          </a:p>
          <a:p>
            <a:endParaRPr lang="en-IN" dirty="0"/>
          </a:p>
        </p:txBody>
      </p:sp>
    </p:spTree>
    <p:extLst>
      <p:ext uri="{BB962C8B-B14F-4D97-AF65-F5344CB8AC3E}">
        <p14:creationId xmlns:p14="http://schemas.microsoft.com/office/powerpoint/2010/main" val="788335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568431A-B249-DB57-9BA8-6266CEDDE4C4}"/>
              </a:ext>
            </a:extLst>
          </p:cNvPr>
          <p:cNvSpPr>
            <a:spLocks noGrp="1"/>
          </p:cNvSpPr>
          <p:nvPr>
            <p:ph idx="1"/>
          </p:nvPr>
        </p:nvSpPr>
        <p:spPr>
          <a:xfrm>
            <a:off x="838200" y="457200"/>
            <a:ext cx="10195560" cy="5923280"/>
          </a:xfrm>
        </p:spPr>
        <p:txBody>
          <a:bodyPr>
            <a:normAutofit fontScale="70000" lnSpcReduction="20000"/>
          </a:bodyPr>
          <a:lstStyle/>
          <a:p>
            <a:pPr marL="0" indent="0">
              <a:buNone/>
            </a:pPr>
            <a:r>
              <a:rPr lang="en-IN" sz="2800" b="1" dirty="0"/>
              <a:t>INTRODUCTION OF PROJECT:</a:t>
            </a:r>
          </a:p>
          <a:p>
            <a:pPr marL="0" indent="0">
              <a:buNone/>
            </a:pPr>
            <a:endParaRPr lang="en-IN" sz="2800" dirty="0"/>
          </a:p>
          <a:p>
            <a:pPr marL="0" indent="0">
              <a:lnSpc>
                <a:spcPct val="120000"/>
              </a:lnSpc>
              <a:buNone/>
            </a:pPr>
            <a:r>
              <a:rPr lang="en-IN" sz="2800" dirty="0"/>
              <a:t>	HRMS is a management software. It is user in all management environment</a:t>
            </a:r>
            <a:r>
              <a:rPr lang="en-IN" dirty="0"/>
              <a:t> Like collage management system, Class management system, office management system etc.</a:t>
            </a:r>
          </a:p>
          <a:p>
            <a:pPr marL="0" indent="0">
              <a:lnSpc>
                <a:spcPct val="120000"/>
              </a:lnSpc>
              <a:buNone/>
            </a:pPr>
            <a:r>
              <a:rPr lang="en-IN" sz="2800" dirty="0"/>
              <a:t>	</a:t>
            </a:r>
            <a:r>
              <a:rPr lang="en-IN" dirty="0"/>
              <a:t>In that software we are creating two role(login). First is Super admin and second is HR (Human Resource management system). Super admin can add the HR (Human Resource management system). There are only one organization are present in system after one organization is added then super admin can only update it. Super admin cannot add the another organization. Super admin can change its organization name, logo ,email, address, email, contact, username and password. </a:t>
            </a:r>
          </a:p>
          <a:p>
            <a:pPr marL="0" indent="0">
              <a:lnSpc>
                <a:spcPct val="120000"/>
              </a:lnSpc>
              <a:buNone/>
            </a:pPr>
            <a:r>
              <a:rPr lang="en-IN" sz="2800" dirty="0"/>
              <a:t>	there are five </a:t>
            </a:r>
            <a:r>
              <a:rPr lang="en-IN" dirty="0"/>
              <a:t>ph</a:t>
            </a:r>
            <a:r>
              <a:rPr lang="en-IN" sz="2800" dirty="0"/>
              <a:t>ases in that software calling phase, waiting phase, working phase, account phase, deliver</a:t>
            </a:r>
            <a:r>
              <a:rPr lang="en-IN" dirty="0"/>
              <a:t>y phase. This website deals with this five phases. We are using this project as is for class management project. Once this phases are completed one student working period done. Then HR can remove that student from our system. HR search for new student and continuously this phases are run by HR for the add student.</a:t>
            </a:r>
          </a:p>
          <a:p>
            <a:pPr marL="0" indent="0">
              <a:lnSpc>
                <a:spcPct val="120000"/>
              </a:lnSpc>
              <a:buNone/>
            </a:pPr>
            <a:r>
              <a:rPr lang="en-IN" dirty="0"/>
              <a:t>	We are trying to expand its limit to add super admin multiple organization and HR and build for the large management website platform for the people.</a:t>
            </a:r>
          </a:p>
          <a:p>
            <a:pPr marL="0" indent="0">
              <a:lnSpc>
                <a:spcPct val="120000"/>
              </a:lnSpc>
              <a:buNone/>
            </a:pPr>
            <a:endParaRPr lang="en-IN" dirty="0"/>
          </a:p>
        </p:txBody>
      </p:sp>
    </p:spTree>
    <p:extLst>
      <p:ext uri="{BB962C8B-B14F-4D97-AF65-F5344CB8AC3E}">
        <p14:creationId xmlns:p14="http://schemas.microsoft.com/office/powerpoint/2010/main" val="1702929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E699E-6C84-B4D7-B4EB-B7FA2CFE1DA9}"/>
              </a:ext>
            </a:extLst>
          </p:cNvPr>
          <p:cNvSpPr>
            <a:spLocks noGrp="1"/>
          </p:cNvSpPr>
          <p:nvPr>
            <p:ph type="title"/>
          </p:nvPr>
        </p:nvSpPr>
        <p:spPr/>
        <p:txBody>
          <a:bodyPr/>
          <a:lstStyle/>
          <a:p>
            <a:r>
              <a:rPr lang="en-IN" dirty="0"/>
              <a:t>SCOPE &amp; OBJECTIVES</a:t>
            </a:r>
          </a:p>
        </p:txBody>
      </p:sp>
      <p:sp>
        <p:nvSpPr>
          <p:cNvPr id="3" name="Content Placeholder 2">
            <a:extLst>
              <a:ext uri="{FF2B5EF4-FFF2-40B4-BE49-F238E27FC236}">
                <a16:creationId xmlns:a16="http://schemas.microsoft.com/office/drawing/2014/main" id="{16E401D4-9501-FE8F-F531-22BE1903276E}"/>
              </a:ext>
            </a:extLst>
          </p:cNvPr>
          <p:cNvSpPr>
            <a:spLocks noGrp="1"/>
          </p:cNvSpPr>
          <p:nvPr>
            <p:ph idx="1"/>
          </p:nvPr>
        </p:nvSpPr>
        <p:spPr/>
        <p:txBody>
          <a:bodyPr/>
          <a:lstStyle/>
          <a:p>
            <a:r>
              <a:rPr lang="en-IN" dirty="0"/>
              <a:t>This website helps how to manage there organization easily and store data into database for future purpose ex. Classes manage there teachers and teacher manage there students, manager manage there HR and HR manages there employees, etc.</a:t>
            </a:r>
          </a:p>
          <a:p>
            <a:r>
              <a:rPr lang="en-IN" dirty="0"/>
              <a:t>This website provides management platforms for all over industry.</a:t>
            </a:r>
          </a:p>
          <a:p>
            <a:r>
              <a:rPr lang="en-IN" dirty="0"/>
              <a:t>Using this website work of any HR are easy and in flow. Don’t remember of the each student response, student work ,student fees details , which student was not pay the fees etc.</a:t>
            </a:r>
          </a:p>
          <a:p>
            <a:r>
              <a:rPr lang="en-IN" dirty="0"/>
              <a:t>All information and alert are give to the HR about student.</a:t>
            </a:r>
          </a:p>
        </p:txBody>
      </p:sp>
    </p:spTree>
    <p:extLst>
      <p:ext uri="{BB962C8B-B14F-4D97-AF65-F5344CB8AC3E}">
        <p14:creationId xmlns:p14="http://schemas.microsoft.com/office/powerpoint/2010/main" val="869885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CDA30-8D2B-C02F-FCBB-5480EDCE2960}"/>
              </a:ext>
            </a:extLst>
          </p:cNvPr>
          <p:cNvSpPr>
            <a:spLocks noGrp="1"/>
          </p:cNvSpPr>
          <p:nvPr>
            <p:ph type="title"/>
          </p:nvPr>
        </p:nvSpPr>
        <p:spPr/>
        <p:txBody>
          <a:bodyPr/>
          <a:lstStyle/>
          <a:p>
            <a:r>
              <a:rPr lang="en-IN" dirty="0"/>
              <a:t>EXISTING SYSTEM</a:t>
            </a:r>
          </a:p>
        </p:txBody>
      </p:sp>
      <p:sp>
        <p:nvSpPr>
          <p:cNvPr id="3" name="Content Placeholder 2">
            <a:extLst>
              <a:ext uri="{FF2B5EF4-FFF2-40B4-BE49-F238E27FC236}">
                <a16:creationId xmlns:a16="http://schemas.microsoft.com/office/drawing/2014/main" id="{44C6903D-79D1-2D29-4C78-90AE3460D896}"/>
              </a:ext>
            </a:extLst>
          </p:cNvPr>
          <p:cNvSpPr>
            <a:spLocks noGrp="1"/>
          </p:cNvSpPr>
          <p:nvPr>
            <p:ph idx="1"/>
          </p:nvPr>
        </p:nvSpPr>
        <p:spPr/>
        <p:txBody>
          <a:bodyPr>
            <a:noAutofit/>
          </a:bodyPr>
          <a:lstStyle/>
          <a:p>
            <a:r>
              <a:rPr lang="en-IN" sz="2000" dirty="0"/>
              <a:t>We will provide only the calling phase, waiting phase, working phase further phases implement in next session.</a:t>
            </a:r>
          </a:p>
          <a:p>
            <a:r>
              <a:rPr lang="en-IN" sz="2000" dirty="0"/>
              <a:t>When HR call the student then student in calling phase, if student gives response it is recorder by system. If the student gives positive response then student go to the waiting phase, if student gives the admission then it will go to the working phase. That phases are know into the student last call history.</a:t>
            </a:r>
          </a:p>
          <a:p>
            <a:r>
              <a:rPr lang="en-IN" sz="2000" dirty="0"/>
              <a:t>HR can update student information.</a:t>
            </a:r>
          </a:p>
          <a:p>
            <a:r>
              <a:rPr lang="en-IN" sz="2000" dirty="0"/>
              <a:t>HR can remove student.</a:t>
            </a:r>
          </a:p>
          <a:p>
            <a:r>
              <a:rPr lang="en-IN" sz="2000" dirty="0"/>
              <a:t>HR can email student.</a:t>
            </a:r>
          </a:p>
          <a:p>
            <a:r>
              <a:rPr lang="en-IN" sz="2000" dirty="0"/>
              <a:t>Super admin can add multiple HR.</a:t>
            </a:r>
          </a:p>
          <a:p>
            <a:r>
              <a:rPr lang="en-IN" sz="2000" dirty="0"/>
              <a:t>Super admin can update HR.</a:t>
            </a:r>
          </a:p>
          <a:p>
            <a:r>
              <a:rPr lang="en-IN" sz="2000" dirty="0"/>
              <a:t>Super admin can delete HR.</a:t>
            </a:r>
          </a:p>
          <a:p>
            <a:pPr marL="0" indent="0">
              <a:buNone/>
            </a:pPr>
            <a:endParaRPr lang="en-IN" sz="2400" dirty="0"/>
          </a:p>
        </p:txBody>
      </p:sp>
    </p:spTree>
    <p:extLst>
      <p:ext uri="{BB962C8B-B14F-4D97-AF65-F5344CB8AC3E}">
        <p14:creationId xmlns:p14="http://schemas.microsoft.com/office/powerpoint/2010/main" val="27140087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5D9104-4FD9-6B9A-6378-1FC800463B6A}"/>
              </a:ext>
            </a:extLst>
          </p:cNvPr>
          <p:cNvSpPr>
            <a:spLocks noGrp="1"/>
          </p:cNvSpPr>
          <p:nvPr>
            <p:ph idx="1"/>
          </p:nvPr>
        </p:nvSpPr>
        <p:spPr>
          <a:xfrm>
            <a:off x="746760" y="586104"/>
            <a:ext cx="10327640" cy="5885815"/>
          </a:xfrm>
        </p:spPr>
        <p:txBody>
          <a:bodyPr/>
          <a:lstStyle/>
          <a:p>
            <a:r>
              <a:rPr lang="en-IN" sz="2000" dirty="0"/>
              <a:t>There are two roles first is super admin second is HR.</a:t>
            </a:r>
          </a:p>
          <a:p>
            <a:r>
              <a:rPr lang="en-IN" sz="2000" dirty="0"/>
              <a:t>HR can call Students and response will recorded in call history with clicking call button.</a:t>
            </a:r>
          </a:p>
          <a:p>
            <a:endParaRPr lang="en-IN" sz="2000" dirty="0"/>
          </a:p>
          <a:p>
            <a:endParaRPr lang="en-IN" sz="2000" dirty="0"/>
          </a:p>
        </p:txBody>
      </p:sp>
    </p:spTree>
    <p:extLst>
      <p:ext uri="{BB962C8B-B14F-4D97-AF65-F5344CB8AC3E}">
        <p14:creationId xmlns:p14="http://schemas.microsoft.com/office/powerpoint/2010/main" val="2638850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34A12-3451-47D1-E583-9436551961CA}"/>
              </a:ext>
            </a:extLst>
          </p:cNvPr>
          <p:cNvSpPr>
            <a:spLocks noGrp="1"/>
          </p:cNvSpPr>
          <p:nvPr>
            <p:ph type="title"/>
          </p:nvPr>
        </p:nvSpPr>
        <p:spPr/>
        <p:txBody>
          <a:bodyPr/>
          <a:lstStyle/>
          <a:p>
            <a:r>
              <a:rPr lang="en-IN" dirty="0"/>
              <a:t>Login page</a:t>
            </a:r>
          </a:p>
        </p:txBody>
      </p:sp>
      <p:pic>
        <p:nvPicPr>
          <p:cNvPr id="5" name="Content Placeholder 4">
            <a:extLst>
              <a:ext uri="{FF2B5EF4-FFF2-40B4-BE49-F238E27FC236}">
                <a16:creationId xmlns:a16="http://schemas.microsoft.com/office/drawing/2014/main" id="{0A5F1735-8B06-381D-4C71-24813959CB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1851" y="1825625"/>
            <a:ext cx="9408298" cy="4351338"/>
          </a:xfrm>
        </p:spPr>
      </p:pic>
    </p:spTree>
    <p:extLst>
      <p:ext uri="{BB962C8B-B14F-4D97-AF65-F5344CB8AC3E}">
        <p14:creationId xmlns:p14="http://schemas.microsoft.com/office/powerpoint/2010/main" val="23552473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640</TotalTime>
  <Words>1640</Words>
  <Application>Microsoft Office PowerPoint</Application>
  <PresentationFormat>Widescreen</PresentationFormat>
  <Paragraphs>159</Paragraphs>
  <Slides>40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Arial</vt:lpstr>
      <vt:lpstr>Calibri</vt:lpstr>
      <vt:lpstr>Calibri Light</vt:lpstr>
      <vt:lpstr>Franklin Gothic Medium</vt:lpstr>
      <vt:lpstr>Impact</vt:lpstr>
      <vt:lpstr>Verdana</vt:lpstr>
      <vt:lpstr>Wingdings</vt:lpstr>
      <vt:lpstr>Office Theme</vt:lpstr>
      <vt:lpstr>HRMS</vt:lpstr>
      <vt:lpstr>  ACKNOWLEDGEMENT</vt:lpstr>
      <vt:lpstr>Table of contents</vt:lpstr>
      <vt:lpstr>Introduction</vt:lpstr>
      <vt:lpstr>PowerPoint Presentation</vt:lpstr>
      <vt:lpstr>SCOPE &amp; OBJECTIVES</vt:lpstr>
      <vt:lpstr>EXISTING SYSTEM</vt:lpstr>
      <vt:lpstr>PowerPoint Presentation</vt:lpstr>
      <vt:lpstr>Login page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Delete student</vt:lpstr>
      <vt:lpstr>Email</vt:lpstr>
      <vt:lpstr>Logout</vt:lpstr>
      <vt:lpstr>ER Diagram </vt:lpstr>
      <vt:lpstr>Add organization </vt:lpstr>
      <vt:lpstr>ADD HR (Human Resource)</vt:lpstr>
      <vt:lpstr>View HR (Human Resource)</vt:lpstr>
      <vt:lpstr>Modify HR (Human Resource)</vt:lpstr>
      <vt:lpstr>Delete HR (Human Resource)</vt:lpstr>
      <vt:lpstr>Add student </vt:lpstr>
      <vt:lpstr>View student</vt:lpstr>
      <vt:lpstr>Email</vt:lpstr>
      <vt:lpstr>Update student</vt:lpstr>
      <vt:lpstr>Call</vt:lpstr>
      <vt:lpstr>Delete student</vt:lpstr>
      <vt:lpstr>HR Dashboard</vt:lpstr>
      <vt:lpstr>Organization Dashboard</vt:lpstr>
      <vt:lpstr>Future enhancement </vt:lpstr>
      <vt:lpstr>BIBLOGRAPHY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HRMS</dc:title>
  <dc:creator>amol yadav</dc:creator>
  <cp:lastModifiedBy>amol yadav</cp:lastModifiedBy>
  <cp:revision>7</cp:revision>
  <dcterms:created xsi:type="dcterms:W3CDTF">2022-05-23T07:59:34Z</dcterms:created>
  <dcterms:modified xsi:type="dcterms:W3CDTF">2022-05-24T03:17:26Z</dcterms:modified>
</cp:coreProperties>
</file>

<file path=docProps/thumbnail.jpeg>
</file>